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22"/>
  </p:notesMasterIdLst>
  <p:sldIdLst>
    <p:sldId id="256" r:id="rId2"/>
    <p:sldId id="258" r:id="rId3"/>
    <p:sldId id="295" r:id="rId4"/>
    <p:sldId id="260" r:id="rId5"/>
    <p:sldId id="261" r:id="rId6"/>
    <p:sldId id="262" r:id="rId7"/>
    <p:sldId id="264" r:id="rId8"/>
    <p:sldId id="265" r:id="rId9"/>
    <p:sldId id="266" r:id="rId10"/>
    <p:sldId id="267" r:id="rId11"/>
    <p:sldId id="269" r:id="rId12"/>
    <p:sldId id="273" r:id="rId13"/>
    <p:sldId id="277" r:id="rId14"/>
    <p:sldId id="278" r:id="rId15"/>
    <p:sldId id="279" r:id="rId16"/>
    <p:sldId id="280" r:id="rId17"/>
    <p:sldId id="281" r:id="rId18"/>
    <p:sldId id="282" r:id="rId19"/>
    <p:sldId id="294" r:id="rId20"/>
    <p:sldId id="292" r:id="rId21"/>
  </p:sldIdLst>
  <p:sldSz cx="9144000" cy="6858000" type="screen4x3"/>
  <p:notesSz cx="6858000" cy="9144000"/>
  <p:custDataLst>
    <p:tags r:id="rId23"/>
  </p:custDataLst>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horzBarState="maximized">
    <p:restoredLeft sz="15987" autoAdjust="0"/>
    <p:restoredTop sz="94660"/>
  </p:normalViewPr>
  <p:slideViewPr>
    <p:cSldViewPr snapToGrid="0">
      <p:cViewPr>
        <p:scale>
          <a:sx n="81" d="100"/>
          <a:sy n="81" d="100"/>
        </p:scale>
        <p:origin x="-1008" y="-78"/>
      </p:cViewPr>
      <p:guideLst>
        <p:guide orient="horz" pos="2160"/>
        <p:guide pos="288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gs" Target="tags/tag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48641" name="Rectangle 2"/>
          <p:cNvSpPr>
            <a:spLocks noGrp="1" noChangeArrowheads="1"/>
          </p:cNvSpPr>
          <p:nvPr>
            <p:ph type="hdr" sz="quarter"/>
          </p:nvPr>
        </p:nvSpPr>
        <p:spPr bwMode="auto">
          <a:xfrm>
            <a:off x="2" y="1"/>
            <a:ext cx="3076575" cy="512763"/>
          </a:xfrm>
          <a:prstGeom prst="rect">
            <a:avLst/>
          </a:prstGeom>
          <a:noFill/>
          <a:ln w="9525">
            <a:noFill/>
            <a:miter lim="800000"/>
            <a:headEnd/>
            <a:tailEnd/>
          </a:ln>
          <a:effectLst/>
        </p:spPr>
        <p:txBody>
          <a:bodyPr vert="horz" wrap="square" lIns="91492" tIns="45745" rIns="91492" bIns="45745" numCol="1" anchor="t" anchorCtr="0" compatLnSpc="1">
            <a:prstTxWarp prst="textNoShape">
              <a:avLst/>
            </a:prstTxWarp>
          </a:bodyPr>
          <a:lstStyle>
            <a:lvl1pPr algn="l">
              <a:defRPr sz="1100"/>
            </a:lvl1pPr>
          </a:lstStyle>
          <a:p>
            <a:endParaRPr lang="en-US"/>
          </a:p>
        </p:txBody>
      </p:sp>
      <p:sp>
        <p:nvSpPr>
          <p:cNvPr id="1048642" name="Rectangle 3"/>
          <p:cNvSpPr>
            <a:spLocks noGrp="1" noChangeArrowheads="1"/>
          </p:cNvSpPr>
          <p:nvPr>
            <p:ph type="dt" idx="1"/>
          </p:nvPr>
        </p:nvSpPr>
        <p:spPr bwMode="auto">
          <a:xfrm>
            <a:off x="4021139" y="1"/>
            <a:ext cx="3076575" cy="512763"/>
          </a:xfrm>
          <a:prstGeom prst="rect">
            <a:avLst/>
          </a:prstGeom>
          <a:noFill/>
          <a:ln w="9525">
            <a:noFill/>
            <a:miter lim="800000"/>
            <a:headEnd/>
            <a:tailEnd/>
          </a:ln>
          <a:effectLst/>
        </p:spPr>
        <p:txBody>
          <a:bodyPr vert="horz" wrap="square" lIns="91492" tIns="45745" rIns="91492" bIns="45745" numCol="1" anchor="t" anchorCtr="0" compatLnSpc="1">
            <a:prstTxWarp prst="textNoShape">
              <a:avLst/>
            </a:prstTxWarp>
          </a:bodyPr>
          <a:lstStyle>
            <a:lvl1pPr algn="r">
              <a:defRPr sz="1100"/>
            </a:lvl1pPr>
          </a:lstStyle>
          <a:p>
            <a:endParaRPr lang="en-US"/>
          </a:p>
        </p:txBody>
      </p:sp>
      <p:sp>
        <p:nvSpPr>
          <p:cNvPr id="1048643" name="Rectangle 4"/>
          <p:cNvSpPr>
            <a:spLocks noGrp="1" noRot="1" noChangeAspect="1" noChangeArrowheads="1" noTextEdit="1"/>
          </p:cNvSpPr>
          <p:nvPr>
            <p:ph type="sldImg" idx="2"/>
          </p:nvPr>
        </p:nvSpPr>
        <p:spPr bwMode="auto">
          <a:xfrm>
            <a:off x="990600" y="766763"/>
            <a:ext cx="5118100" cy="3838575"/>
          </a:xfrm>
          <a:prstGeom prst="rect">
            <a:avLst/>
          </a:prstGeom>
          <a:noFill/>
          <a:ln w="9525">
            <a:solidFill>
              <a:srgbClr val="000000"/>
            </a:solidFill>
            <a:miter lim="800000"/>
            <a:headEnd/>
            <a:tailEnd/>
          </a:ln>
          <a:effectLst/>
        </p:spPr>
      </p:sp>
      <p:sp>
        <p:nvSpPr>
          <p:cNvPr id="1048644" name="Rectangle 5"/>
          <p:cNvSpPr>
            <a:spLocks noGrp="1" noChangeArrowheads="1"/>
          </p:cNvSpPr>
          <p:nvPr>
            <p:ph type="body" sz="quarter" idx="3"/>
          </p:nvPr>
        </p:nvSpPr>
        <p:spPr bwMode="auto">
          <a:xfrm>
            <a:off x="709614" y="4862514"/>
            <a:ext cx="5680075" cy="4605337"/>
          </a:xfrm>
          <a:prstGeom prst="rect">
            <a:avLst/>
          </a:prstGeom>
          <a:noFill/>
          <a:ln w="9525">
            <a:noFill/>
            <a:miter lim="800000"/>
            <a:headEnd/>
            <a:tailEnd/>
          </a:ln>
          <a:effectLst/>
        </p:spPr>
        <p:txBody>
          <a:bodyPr vert="horz" wrap="square" lIns="91492" tIns="45745" rIns="91492" bIns="45745"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48645" name="Rectangle 6"/>
          <p:cNvSpPr>
            <a:spLocks noGrp="1" noChangeArrowheads="1"/>
          </p:cNvSpPr>
          <p:nvPr>
            <p:ph type="ftr" sz="quarter" idx="4"/>
          </p:nvPr>
        </p:nvSpPr>
        <p:spPr bwMode="auto">
          <a:xfrm>
            <a:off x="2" y="9720264"/>
            <a:ext cx="3076575" cy="512762"/>
          </a:xfrm>
          <a:prstGeom prst="rect">
            <a:avLst/>
          </a:prstGeom>
          <a:noFill/>
          <a:ln w="9525">
            <a:noFill/>
            <a:miter lim="800000"/>
            <a:headEnd/>
            <a:tailEnd/>
          </a:ln>
          <a:effectLst/>
        </p:spPr>
        <p:txBody>
          <a:bodyPr vert="horz" wrap="square" lIns="91492" tIns="45745" rIns="91492" bIns="45745" numCol="1" anchor="b" anchorCtr="0" compatLnSpc="1">
            <a:prstTxWarp prst="textNoShape">
              <a:avLst/>
            </a:prstTxWarp>
          </a:bodyPr>
          <a:lstStyle>
            <a:lvl1pPr algn="l">
              <a:defRPr sz="1100"/>
            </a:lvl1pPr>
          </a:lstStyle>
          <a:p>
            <a:endParaRPr lang="en-US"/>
          </a:p>
        </p:txBody>
      </p:sp>
      <p:sp>
        <p:nvSpPr>
          <p:cNvPr id="1048646" name="Rectangle 7"/>
          <p:cNvSpPr>
            <a:spLocks noGrp="1" noChangeArrowheads="1"/>
          </p:cNvSpPr>
          <p:nvPr>
            <p:ph type="sldNum" sz="quarter" idx="5"/>
          </p:nvPr>
        </p:nvSpPr>
        <p:spPr bwMode="auto">
          <a:xfrm>
            <a:off x="4021139" y="9720264"/>
            <a:ext cx="3076575" cy="512762"/>
          </a:xfrm>
          <a:prstGeom prst="rect">
            <a:avLst/>
          </a:prstGeom>
          <a:noFill/>
          <a:ln w="9525">
            <a:noFill/>
            <a:miter lim="800000"/>
            <a:headEnd/>
            <a:tailEnd/>
          </a:ln>
          <a:effectLst/>
        </p:spPr>
        <p:txBody>
          <a:bodyPr vert="horz" wrap="square" lIns="91492" tIns="45745" rIns="91492" bIns="45745" numCol="1" anchor="b" anchorCtr="0" compatLnSpc="1">
            <a:prstTxWarp prst="textNoShape">
              <a:avLst/>
            </a:prstTxWarp>
          </a:bodyPr>
          <a:lstStyle>
            <a:lvl1pPr algn="r">
              <a:defRPr sz="1100"/>
            </a:lvl1pPr>
          </a:lstStyle>
          <a:p>
            <a:fld id="{A9A0EA98-5831-4853-B862-C702E6EB345C}" type="slidenum">
              <a:rPr lang="en-US"/>
              <a:pPr/>
              <a:t>‹#›</a:t>
            </a:fld>
            <a:endParaRPr lang="en-US"/>
          </a:p>
        </p:txBody>
      </p:sp>
    </p:spTree>
    <p:extLst>
      <p:ext uri="{BB962C8B-B14F-4D97-AF65-F5344CB8AC3E}">
        <p14:creationId xmlns:p14="http://schemas.microsoft.com/office/powerpoint/2010/main" xmlns="" val="3824055252"/>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mn-cs"/>
      </a:defRPr>
    </a:lvl1pPr>
    <a:lvl2pPr marL="457200" algn="l" rtl="0" fontAlgn="base">
      <a:spcBef>
        <a:spcPct val="30000"/>
      </a:spcBef>
      <a:spcAft>
        <a:spcPct val="0"/>
      </a:spcAft>
      <a:defRPr sz="1200" kern="1200">
        <a:solidFill>
          <a:schemeClr val="tx1"/>
        </a:solidFill>
        <a:latin typeface="Arial" charset="0"/>
        <a:ea typeface="+mn-ea"/>
        <a:cs typeface="+mn-cs"/>
      </a:defRPr>
    </a:lvl2pPr>
    <a:lvl3pPr marL="914400" algn="l" rtl="0" fontAlgn="base">
      <a:spcBef>
        <a:spcPct val="30000"/>
      </a:spcBef>
      <a:spcAft>
        <a:spcPct val="0"/>
      </a:spcAft>
      <a:defRPr sz="1200" kern="1200">
        <a:solidFill>
          <a:schemeClr val="tx1"/>
        </a:solidFill>
        <a:latin typeface="Arial" charset="0"/>
        <a:ea typeface="+mn-ea"/>
        <a:cs typeface="+mn-cs"/>
      </a:defRPr>
    </a:lvl3pPr>
    <a:lvl4pPr marL="1371600" algn="l" rtl="0" fontAlgn="base">
      <a:spcBef>
        <a:spcPct val="30000"/>
      </a:spcBef>
      <a:spcAft>
        <a:spcPct val="0"/>
      </a:spcAft>
      <a:defRPr sz="1200" kern="1200">
        <a:solidFill>
          <a:schemeClr val="tx1"/>
        </a:solidFill>
        <a:latin typeface="Arial" charset="0"/>
        <a:ea typeface="+mn-ea"/>
        <a:cs typeface="+mn-cs"/>
      </a:defRPr>
    </a:lvl4pPr>
    <a:lvl5pPr marL="1828800" algn="l" rtl="0" fontAlgn="base">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bg>
      <p:bgRef idx="1001">
        <a:schemeClr val="bg1"/>
      </p:bgRef>
    </p:bg>
    <p:spTree>
      <p:nvGrpSpPr>
        <p:cNvPr id="1" name=""/>
        <p:cNvGrpSpPr/>
        <p:nvPr/>
      </p:nvGrpSpPr>
      <p:grpSpPr>
        <a:xfrm>
          <a:off x="0" y="0"/>
          <a:ext cx="0" cy="0"/>
          <a:chOff x="0" y="0"/>
          <a:chExt cx="0" cy="0"/>
        </a:xfrm>
      </p:grpSpPr>
      <p:sp>
        <p:nvSpPr>
          <p:cNvPr id="8" name="Заголовок 7"/>
          <p:cNvSpPr>
            <a:spLocks noGrp="1"/>
          </p:cNvSpPr>
          <p:nvPr>
            <p:ph type="ctrTitle"/>
          </p:nvPr>
        </p:nvSpPr>
        <p:spPr>
          <a:xfrm>
            <a:off x="2286000" y="3124200"/>
            <a:ext cx="6172200" cy="1894362"/>
          </a:xfrm>
        </p:spPr>
        <p:txBody>
          <a:bodyPr/>
          <a:lstStyle>
            <a:lvl1pPr>
              <a:defRPr b="1"/>
            </a:lvl1pPr>
          </a:lstStyle>
          <a:p>
            <a:r>
              <a:rPr kumimoji="0" lang="ru-RU" smtClean="0"/>
              <a:t>Образец заголовка</a:t>
            </a:r>
            <a:endParaRPr kumimoji="0" lang="en-US"/>
          </a:p>
        </p:txBody>
      </p:sp>
      <p:sp>
        <p:nvSpPr>
          <p:cNvPr id="9" name="Подзаголовок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ru-RU" smtClean="0"/>
              <a:t>Образец подзаголовка</a:t>
            </a:r>
            <a:endParaRPr kumimoji="0" lang="en-US"/>
          </a:p>
        </p:txBody>
      </p:sp>
      <p:sp>
        <p:nvSpPr>
          <p:cNvPr id="28" name="Дата 27"/>
          <p:cNvSpPr>
            <a:spLocks noGrp="1"/>
          </p:cNvSpPr>
          <p:nvPr>
            <p:ph type="dt" sz="half" idx="10"/>
          </p:nvPr>
        </p:nvSpPr>
        <p:spPr bwMode="auto">
          <a:xfrm rot="5400000">
            <a:off x="7764621" y="1174097"/>
            <a:ext cx="2286000" cy="381000"/>
          </a:xfrm>
        </p:spPr>
        <p:txBody>
          <a:bodyPr/>
          <a:lstStyle/>
          <a:p>
            <a:fld id="{70BC1078-46ED-40F9-8930-935BAD7C2B02}" type="datetimeFigureOut">
              <a:rPr lang="zh-CN" altLang="en-US" smtClean="0"/>
              <a:pPr/>
              <a:t>2024/5/7</a:t>
            </a:fld>
            <a:endParaRPr lang="zh-CN" altLang="en-US"/>
          </a:p>
        </p:txBody>
      </p:sp>
      <p:sp>
        <p:nvSpPr>
          <p:cNvPr id="17" name="Нижний колонтитул 16"/>
          <p:cNvSpPr>
            <a:spLocks noGrp="1"/>
          </p:cNvSpPr>
          <p:nvPr>
            <p:ph type="ftr" sz="quarter" idx="11"/>
          </p:nvPr>
        </p:nvSpPr>
        <p:spPr bwMode="auto">
          <a:xfrm rot="5400000">
            <a:off x="7077269" y="4181669"/>
            <a:ext cx="3657600" cy="384048"/>
          </a:xfrm>
        </p:spPr>
        <p:txBody>
          <a:bodyPr/>
          <a:lstStyle/>
          <a:p>
            <a:endParaRPr lang="zh-CN" altLang="en-US"/>
          </a:p>
        </p:txBody>
      </p:sp>
      <p:sp>
        <p:nvSpPr>
          <p:cNvPr id="10" name="Прямоугольник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Прямоугольник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Прямоугольник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Прямоугольник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Прямая соединительная линия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Прямая соединительная линия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Прямая соединительная линия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Прямая соединительная линия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Прямая соединительная линия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Прямая соединительная линия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Прямоугольник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Овал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Овал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Овал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Овал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Овал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Номер слайда 28"/>
          <p:cNvSpPr>
            <a:spLocks noGrp="1"/>
          </p:cNvSpPr>
          <p:nvPr>
            <p:ph type="sldNum" sz="quarter" idx="12"/>
          </p:nvPr>
        </p:nvSpPr>
        <p:spPr bwMode="auto">
          <a:xfrm>
            <a:off x="1325544" y="4928702"/>
            <a:ext cx="609600" cy="517524"/>
          </a:xfrm>
        </p:spPr>
        <p:txBody>
          <a:bodyPr/>
          <a:lstStyle/>
          <a:p>
            <a:fld id="{D5B52ADC-5BFA-4FBD-BEE2-16096B7F4166}" type="slidenum">
              <a:rPr lang="zh-CN" altLang="en-US" smtClean="0"/>
              <a:pPr/>
              <a:t>‹#›</a:t>
            </a:fld>
            <a:endParaRPr lang="zh-CN" alt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70BC1078-46ED-40F9-8930-935BAD7C2B02}" type="datetimeFigureOut">
              <a:rPr lang="zh-CN" altLang="en-US" smtClean="0"/>
              <a:pPr/>
              <a:t>2024/5/7</a:t>
            </a:fld>
            <a:endParaRPr lang="zh-CN" altLang="en-US"/>
          </a:p>
        </p:txBody>
      </p:sp>
      <p:sp>
        <p:nvSpPr>
          <p:cNvPr id="5" name="Нижний колонтитул 4"/>
          <p:cNvSpPr>
            <a:spLocks noGrp="1"/>
          </p:cNvSpPr>
          <p:nvPr>
            <p:ph type="ftr" sz="quarter" idx="11"/>
          </p:nvPr>
        </p:nvSpPr>
        <p:spPr/>
        <p:txBody>
          <a:bodyPr/>
          <a:lstStyle/>
          <a:p>
            <a:endParaRPr lang="zh-CN" altLang="en-US"/>
          </a:p>
        </p:txBody>
      </p:sp>
      <p:sp>
        <p:nvSpPr>
          <p:cNvPr id="6" name="Номер слайда 5"/>
          <p:cNvSpPr>
            <a:spLocks noGrp="1"/>
          </p:cNvSpPr>
          <p:nvPr>
            <p:ph type="sldNum" sz="quarter" idx="12"/>
          </p:nvPr>
        </p:nvSpPr>
        <p:spPr/>
        <p:txBody>
          <a:bodyPr/>
          <a:lstStyle/>
          <a:p>
            <a:fld id="{D5B52ADC-5BFA-4FBD-BEE2-16096B7F4166}" type="slidenum">
              <a:rPr lang="zh-CN" altLang="en-US" smtClean="0"/>
              <a:pPr/>
              <a:t>‹#›</a:t>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9"/>
            <a:ext cx="1676400" cy="5851525"/>
          </a:xfrm>
        </p:spPr>
        <p:txBody>
          <a:bodyPr vert="eaVer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70BC1078-46ED-40F9-8930-935BAD7C2B02}" type="datetimeFigureOut">
              <a:rPr lang="zh-CN" altLang="en-US" smtClean="0"/>
              <a:pPr/>
              <a:t>2024/5/7</a:t>
            </a:fld>
            <a:endParaRPr lang="zh-CN" altLang="en-US"/>
          </a:p>
        </p:txBody>
      </p:sp>
      <p:sp>
        <p:nvSpPr>
          <p:cNvPr id="5" name="Нижний колонтитул 4"/>
          <p:cNvSpPr>
            <a:spLocks noGrp="1"/>
          </p:cNvSpPr>
          <p:nvPr>
            <p:ph type="ftr" sz="quarter" idx="11"/>
          </p:nvPr>
        </p:nvSpPr>
        <p:spPr/>
        <p:txBody>
          <a:bodyPr/>
          <a:lstStyle/>
          <a:p>
            <a:endParaRPr lang="zh-CN" altLang="en-US"/>
          </a:p>
        </p:txBody>
      </p:sp>
      <p:sp>
        <p:nvSpPr>
          <p:cNvPr id="6" name="Номер слайда 5"/>
          <p:cNvSpPr>
            <a:spLocks noGrp="1"/>
          </p:cNvSpPr>
          <p:nvPr>
            <p:ph type="sldNum" sz="quarter" idx="12"/>
          </p:nvPr>
        </p:nvSpPr>
        <p:spPr/>
        <p:txBody>
          <a:bodyPr/>
          <a:lstStyle/>
          <a:p>
            <a:fld id="{D5B52ADC-5BFA-4FBD-BEE2-16096B7F4166}" type="slidenum">
              <a:rPr lang="zh-CN" altLang="en-US" smtClean="0"/>
              <a:pPr/>
              <a:t>‹#›</a:t>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8" name="Содержимое 7"/>
          <p:cNvSpPr>
            <a:spLocks noGrp="1"/>
          </p:cNvSpPr>
          <p:nvPr>
            <p:ph sz="quarter" idx="1"/>
          </p:nvPr>
        </p:nvSpPr>
        <p:spPr>
          <a:xfrm>
            <a:off x="457200" y="1600200"/>
            <a:ext cx="7467600" cy="4873752"/>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4"/>
          </p:nvPr>
        </p:nvSpPr>
        <p:spPr/>
        <p:txBody>
          <a:bodyPr rtlCol="0"/>
          <a:lstStyle/>
          <a:p>
            <a:fld id="{70BC1078-46ED-40F9-8930-935BAD7C2B02}" type="datetimeFigureOut">
              <a:rPr lang="zh-CN" altLang="en-US" smtClean="0"/>
              <a:pPr/>
              <a:t>2024/5/7</a:t>
            </a:fld>
            <a:endParaRPr lang="zh-CN" altLang="en-US"/>
          </a:p>
        </p:txBody>
      </p:sp>
      <p:sp>
        <p:nvSpPr>
          <p:cNvPr id="9" name="Номер слайда 8"/>
          <p:cNvSpPr>
            <a:spLocks noGrp="1"/>
          </p:cNvSpPr>
          <p:nvPr>
            <p:ph type="sldNum" sz="quarter" idx="15"/>
          </p:nvPr>
        </p:nvSpPr>
        <p:spPr/>
        <p:txBody>
          <a:bodyPr rtlCol="0"/>
          <a:lstStyle/>
          <a:p>
            <a:fld id="{D5B52ADC-5BFA-4FBD-BEE2-16096B7F4166}" type="slidenum">
              <a:rPr lang="zh-CN" altLang="en-US" smtClean="0"/>
              <a:pPr/>
              <a:t>‹#›</a:t>
            </a:fld>
            <a:endParaRPr lang="zh-CN" altLang="en-US"/>
          </a:p>
        </p:txBody>
      </p:sp>
      <p:sp>
        <p:nvSpPr>
          <p:cNvPr id="10" name="Нижний колонтитул 9"/>
          <p:cNvSpPr>
            <a:spLocks noGrp="1"/>
          </p:cNvSpPr>
          <p:nvPr>
            <p:ph type="ftr" sz="quarter" idx="16"/>
          </p:nvPr>
        </p:nvSpPr>
        <p:spPr/>
        <p:txBody>
          <a:bodyPr rtlCol="0"/>
          <a:lstStyle/>
          <a:p>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bg>
      <p:bgRef idx="1001">
        <a:schemeClr val="bg2"/>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286000" y="2895600"/>
            <a:ext cx="6172200" cy="2053590"/>
          </a:xfrm>
        </p:spPr>
        <p:txBody>
          <a:bodyPr/>
          <a:lstStyle>
            <a:lvl1pPr algn="l">
              <a:buNone/>
              <a:defRPr sz="3000" b="1" cap="small" baseline="0"/>
            </a:lvl1pPr>
          </a:lstStyle>
          <a:p>
            <a:r>
              <a:rPr kumimoji="0" lang="ru-RU" smtClean="0"/>
              <a:t>Образец заголовка</a:t>
            </a:r>
            <a:endParaRPr kumimoji="0" lang="en-US"/>
          </a:p>
        </p:txBody>
      </p:sp>
      <p:sp>
        <p:nvSpPr>
          <p:cNvPr id="3" name="Текст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ru-RU" smtClean="0"/>
              <a:t>Образец текста</a:t>
            </a:r>
          </a:p>
        </p:txBody>
      </p:sp>
      <p:sp>
        <p:nvSpPr>
          <p:cNvPr id="4" name="Дата 3"/>
          <p:cNvSpPr>
            <a:spLocks noGrp="1"/>
          </p:cNvSpPr>
          <p:nvPr>
            <p:ph type="dt" sz="half" idx="10"/>
          </p:nvPr>
        </p:nvSpPr>
        <p:spPr bwMode="auto">
          <a:xfrm rot="5400000">
            <a:off x="7763256" y="1170432"/>
            <a:ext cx="2286000" cy="381000"/>
          </a:xfrm>
        </p:spPr>
        <p:txBody>
          <a:bodyPr/>
          <a:lstStyle/>
          <a:p>
            <a:fld id="{70BC1078-46ED-40F9-8930-935BAD7C2B02}" type="datetimeFigureOut">
              <a:rPr lang="zh-CN" altLang="en-US" smtClean="0"/>
              <a:pPr/>
              <a:t>2024/5/7</a:t>
            </a:fld>
            <a:endParaRPr lang="zh-CN" altLang="en-US"/>
          </a:p>
        </p:txBody>
      </p:sp>
      <p:sp>
        <p:nvSpPr>
          <p:cNvPr id="5" name="Нижний колонтитул 4"/>
          <p:cNvSpPr>
            <a:spLocks noGrp="1"/>
          </p:cNvSpPr>
          <p:nvPr>
            <p:ph type="ftr" sz="quarter" idx="11"/>
          </p:nvPr>
        </p:nvSpPr>
        <p:spPr bwMode="auto">
          <a:xfrm rot="5400000">
            <a:off x="7077456" y="4178808"/>
            <a:ext cx="3657600" cy="384048"/>
          </a:xfrm>
        </p:spPr>
        <p:txBody>
          <a:bodyPr/>
          <a:lstStyle/>
          <a:p>
            <a:endParaRPr lang="zh-CN" altLang="en-US"/>
          </a:p>
        </p:txBody>
      </p:sp>
      <p:sp>
        <p:nvSpPr>
          <p:cNvPr id="9" name="Прямоугольник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Прямоугольник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Прямоугольник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Прямоугольник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Прямая соединительная линия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Прямая соединительная линия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Прямая соединительная линия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Прямая соединительная линия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Прямая соединительная линия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Прямоугольник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Овал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Овал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Овал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Овал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Овал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Прямая соединительная линия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Номер слайда 5"/>
          <p:cNvSpPr>
            <a:spLocks noGrp="1"/>
          </p:cNvSpPr>
          <p:nvPr>
            <p:ph type="sldNum" sz="quarter" idx="12"/>
          </p:nvPr>
        </p:nvSpPr>
        <p:spPr bwMode="auto">
          <a:xfrm>
            <a:off x="1340616" y="4928702"/>
            <a:ext cx="609600" cy="517524"/>
          </a:xfrm>
        </p:spPr>
        <p:txBody>
          <a:bodyPr/>
          <a:lstStyle/>
          <a:p>
            <a:fld id="{D5B52ADC-5BFA-4FBD-BEE2-16096B7F4166}" type="slidenum">
              <a:rPr lang="zh-CN" altLang="en-US" smtClean="0"/>
              <a:pPr/>
              <a:t>‹#›</a:t>
            </a:fld>
            <a:endParaRPr lang="zh-CN" alt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5" name="Дата 4"/>
          <p:cNvSpPr>
            <a:spLocks noGrp="1"/>
          </p:cNvSpPr>
          <p:nvPr>
            <p:ph type="dt" sz="half" idx="10"/>
          </p:nvPr>
        </p:nvSpPr>
        <p:spPr/>
        <p:txBody>
          <a:bodyPr/>
          <a:lstStyle/>
          <a:p>
            <a:fld id="{70BC1078-46ED-40F9-8930-935BAD7C2B02}" type="datetimeFigureOut">
              <a:rPr lang="zh-CN" altLang="en-US" smtClean="0"/>
              <a:pPr/>
              <a:t>2024/5/7</a:t>
            </a:fld>
            <a:endParaRPr lang="zh-CN" altLang="en-US"/>
          </a:p>
        </p:txBody>
      </p:sp>
      <p:sp>
        <p:nvSpPr>
          <p:cNvPr id="6" name="Нижний колонтитул 5"/>
          <p:cNvSpPr>
            <a:spLocks noGrp="1"/>
          </p:cNvSpPr>
          <p:nvPr>
            <p:ph type="ftr" sz="quarter" idx="11"/>
          </p:nvPr>
        </p:nvSpPr>
        <p:spPr/>
        <p:txBody>
          <a:bodyPr/>
          <a:lstStyle/>
          <a:p>
            <a:endParaRPr lang="zh-CN" altLang="en-US"/>
          </a:p>
        </p:txBody>
      </p:sp>
      <p:sp>
        <p:nvSpPr>
          <p:cNvPr id="7" name="Номер слайда 6"/>
          <p:cNvSpPr>
            <a:spLocks noGrp="1"/>
          </p:cNvSpPr>
          <p:nvPr>
            <p:ph type="sldNum" sz="quarter" idx="12"/>
          </p:nvPr>
        </p:nvSpPr>
        <p:spPr/>
        <p:txBody>
          <a:bodyPr/>
          <a:lstStyle/>
          <a:p>
            <a:fld id="{D5B52ADC-5BFA-4FBD-BEE2-16096B7F4166}" type="slidenum">
              <a:rPr lang="zh-CN" altLang="en-US" smtClean="0"/>
              <a:pPr/>
              <a:t>‹#›</a:t>
            </a:fld>
            <a:endParaRPr lang="zh-CN" altLang="en-US"/>
          </a:p>
        </p:txBody>
      </p:sp>
      <p:sp>
        <p:nvSpPr>
          <p:cNvPr id="9" name="Содержимое 8"/>
          <p:cNvSpPr>
            <a:spLocks noGrp="1"/>
          </p:cNvSpPr>
          <p:nvPr>
            <p:ph sz="quarter" idx="1"/>
          </p:nvPr>
        </p:nvSpPr>
        <p:spPr>
          <a:xfrm>
            <a:off x="457200" y="1600200"/>
            <a:ext cx="3657600" cy="45720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1" name="Содержимое 10"/>
          <p:cNvSpPr>
            <a:spLocks noGrp="1"/>
          </p:cNvSpPr>
          <p:nvPr>
            <p:ph sz="quarter" idx="2"/>
          </p:nvPr>
        </p:nvSpPr>
        <p:spPr>
          <a:xfrm>
            <a:off x="4270248" y="1600200"/>
            <a:ext cx="3657600" cy="45720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7543800" cy="1143000"/>
          </a:xfrm>
        </p:spPr>
        <p:txBody>
          <a:bodyPr anchor="b"/>
          <a:lstStyle>
            <a:lvl1pPr>
              <a:defRPr/>
            </a:lvl1pPr>
          </a:lstStyle>
          <a:p>
            <a:r>
              <a:rPr kumimoji="0" lang="ru-RU" smtClean="0"/>
              <a:t>Образец заголовка</a:t>
            </a:r>
            <a:endParaRPr kumimoji="0" lang="en-US"/>
          </a:p>
        </p:txBody>
      </p:sp>
      <p:sp>
        <p:nvSpPr>
          <p:cNvPr id="7" name="Дата 6"/>
          <p:cNvSpPr>
            <a:spLocks noGrp="1"/>
          </p:cNvSpPr>
          <p:nvPr>
            <p:ph type="dt" sz="half" idx="10"/>
          </p:nvPr>
        </p:nvSpPr>
        <p:spPr/>
        <p:txBody>
          <a:bodyPr/>
          <a:lstStyle/>
          <a:p>
            <a:fld id="{70BC1078-46ED-40F9-8930-935BAD7C2B02}" type="datetimeFigureOut">
              <a:rPr lang="zh-CN" altLang="en-US" smtClean="0"/>
              <a:pPr/>
              <a:t>2024/5/7</a:t>
            </a:fld>
            <a:endParaRPr lang="zh-CN" altLang="en-US"/>
          </a:p>
        </p:txBody>
      </p:sp>
      <p:sp>
        <p:nvSpPr>
          <p:cNvPr id="8" name="Нижний колонтитул 7"/>
          <p:cNvSpPr>
            <a:spLocks noGrp="1"/>
          </p:cNvSpPr>
          <p:nvPr>
            <p:ph type="ftr" sz="quarter" idx="11"/>
          </p:nvPr>
        </p:nvSpPr>
        <p:spPr/>
        <p:txBody>
          <a:bodyPr/>
          <a:lstStyle/>
          <a:p>
            <a:endParaRPr lang="zh-CN" altLang="en-US"/>
          </a:p>
        </p:txBody>
      </p:sp>
      <p:sp>
        <p:nvSpPr>
          <p:cNvPr id="9" name="Номер слайда 8"/>
          <p:cNvSpPr>
            <a:spLocks noGrp="1"/>
          </p:cNvSpPr>
          <p:nvPr>
            <p:ph type="sldNum" sz="quarter" idx="12"/>
          </p:nvPr>
        </p:nvSpPr>
        <p:spPr/>
        <p:txBody>
          <a:bodyPr/>
          <a:lstStyle/>
          <a:p>
            <a:fld id="{D5B52ADC-5BFA-4FBD-BEE2-16096B7F4166}" type="slidenum">
              <a:rPr lang="zh-CN" altLang="en-US" smtClean="0"/>
              <a:pPr/>
              <a:t>‹#›</a:t>
            </a:fld>
            <a:endParaRPr lang="zh-CN" altLang="en-US"/>
          </a:p>
        </p:txBody>
      </p:sp>
      <p:sp>
        <p:nvSpPr>
          <p:cNvPr id="11" name="Содержимое 10"/>
          <p:cNvSpPr>
            <a:spLocks noGrp="1"/>
          </p:cNvSpPr>
          <p:nvPr>
            <p:ph sz="quarter" idx="2"/>
          </p:nvPr>
        </p:nvSpPr>
        <p:spPr>
          <a:xfrm>
            <a:off x="457200" y="2362200"/>
            <a:ext cx="3657600" cy="38862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3" name="Содержимое 12"/>
          <p:cNvSpPr>
            <a:spLocks noGrp="1"/>
          </p:cNvSpPr>
          <p:nvPr>
            <p:ph sz="quarter" idx="4"/>
          </p:nvPr>
        </p:nvSpPr>
        <p:spPr>
          <a:xfrm>
            <a:off x="4371975" y="2362200"/>
            <a:ext cx="3657600" cy="38862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2" name="Текст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ru-RU" smtClean="0"/>
              <a:t>Образец текста</a:t>
            </a:r>
          </a:p>
        </p:txBody>
      </p:sp>
      <p:sp>
        <p:nvSpPr>
          <p:cNvPr id="14" name="Текст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ru-RU" smtClean="0"/>
              <a:t>Образец текста</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6" name="Дата 5"/>
          <p:cNvSpPr>
            <a:spLocks noGrp="1"/>
          </p:cNvSpPr>
          <p:nvPr>
            <p:ph type="dt" sz="half" idx="10"/>
          </p:nvPr>
        </p:nvSpPr>
        <p:spPr/>
        <p:txBody>
          <a:bodyPr rtlCol="0"/>
          <a:lstStyle/>
          <a:p>
            <a:fld id="{70BC1078-46ED-40F9-8930-935BAD7C2B02}" type="datetimeFigureOut">
              <a:rPr lang="zh-CN" altLang="en-US" smtClean="0"/>
              <a:pPr/>
              <a:t>2024/5/7</a:t>
            </a:fld>
            <a:endParaRPr lang="zh-CN" altLang="en-US"/>
          </a:p>
        </p:txBody>
      </p:sp>
      <p:sp>
        <p:nvSpPr>
          <p:cNvPr id="7" name="Номер слайда 6"/>
          <p:cNvSpPr>
            <a:spLocks noGrp="1"/>
          </p:cNvSpPr>
          <p:nvPr>
            <p:ph type="sldNum" sz="quarter" idx="11"/>
          </p:nvPr>
        </p:nvSpPr>
        <p:spPr/>
        <p:txBody>
          <a:bodyPr rtlCol="0"/>
          <a:lstStyle/>
          <a:p>
            <a:fld id="{D5B52ADC-5BFA-4FBD-BEE2-16096B7F4166}" type="slidenum">
              <a:rPr lang="zh-CN" altLang="en-US" smtClean="0"/>
              <a:pPr/>
              <a:t>‹#›</a:t>
            </a:fld>
            <a:endParaRPr lang="zh-CN" altLang="en-US"/>
          </a:p>
        </p:txBody>
      </p:sp>
      <p:sp>
        <p:nvSpPr>
          <p:cNvPr id="8" name="Нижний колонтитул 7"/>
          <p:cNvSpPr>
            <a:spLocks noGrp="1"/>
          </p:cNvSpPr>
          <p:nvPr>
            <p:ph type="ftr" sz="quarter" idx="12"/>
          </p:nvPr>
        </p:nvSpPr>
        <p:spPr/>
        <p:txBody>
          <a:bodyPr rtlCol="0"/>
          <a:lstStyle/>
          <a:p>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70BC1078-46ED-40F9-8930-935BAD7C2B02}" type="datetimeFigureOut">
              <a:rPr lang="zh-CN" altLang="en-US" smtClean="0"/>
              <a:pPr/>
              <a:t>2024/5/7</a:t>
            </a:fld>
            <a:endParaRPr lang="zh-CN" altLang="en-US"/>
          </a:p>
        </p:txBody>
      </p:sp>
      <p:sp>
        <p:nvSpPr>
          <p:cNvPr id="3" name="Нижний колонтитул 2"/>
          <p:cNvSpPr>
            <a:spLocks noGrp="1"/>
          </p:cNvSpPr>
          <p:nvPr>
            <p:ph type="ftr" sz="quarter" idx="11"/>
          </p:nvPr>
        </p:nvSpPr>
        <p:spPr/>
        <p:txBody>
          <a:bodyPr/>
          <a:lstStyle/>
          <a:p>
            <a:endParaRPr lang="zh-CN" altLang="en-US"/>
          </a:p>
        </p:txBody>
      </p:sp>
      <p:sp>
        <p:nvSpPr>
          <p:cNvPr id="4" name="Номер слайда 3"/>
          <p:cNvSpPr>
            <a:spLocks noGrp="1"/>
          </p:cNvSpPr>
          <p:nvPr>
            <p:ph type="sldNum" sz="quarter" idx="12"/>
          </p:nvPr>
        </p:nvSpPr>
        <p:spPr/>
        <p:txBody>
          <a:bodyPr/>
          <a:lstStyle/>
          <a:p>
            <a:fld id="{D5B52ADC-5BFA-4FBD-BEE2-16096B7F4166}" type="slidenum">
              <a:rPr lang="zh-CN" altLang="en-US" smtClean="0"/>
              <a:pPr/>
              <a:t>‹#›</a:t>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bg>
      <p:bgRef idx="1001">
        <a:schemeClr val="bg1"/>
      </p:bgRef>
    </p:bg>
    <p:spTree>
      <p:nvGrpSpPr>
        <p:cNvPr id="1" name=""/>
        <p:cNvGrpSpPr/>
        <p:nvPr/>
      </p:nvGrpSpPr>
      <p:grpSpPr>
        <a:xfrm>
          <a:off x="0" y="0"/>
          <a:ext cx="0" cy="0"/>
          <a:chOff x="0" y="0"/>
          <a:chExt cx="0" cy="0"/>
        </a:xfrm>
      </p:grpSpPr>
      <p:sp>
        <p:nvSpPr>
          <p:cNvPr id="10" name="Прямая соединительная линия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Заголовок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ru-RU" smtClean="0"/>
              <a:t>Образец заголовка</a:t>
            </a:r>
            <a:endParaRPr kumimoji="0" lang="en-US"/>
          </a:p>
        </p:txBody>
      </p:sp>
      <p:sp>
        <p:nvSpPr>
          <p:cNvPr id="3" name="Текст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ru-RU" smtClean="0"/>
              <a:t>Образец текста</a:t>
            </a:r>
          </a:p>
        </p:txBody>
      </p:sp>
      <p:sp>
        <p:nvSpPr>
          <p:cNvPr id="8" name="Прямая соединительная линия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Прямая соединительная линия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Прямая соединительная линия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Прямоугольник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Прямая соединительная линия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Овал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Содержимое 17"/>
          <p:cNvSpPr>
            <a:spLocks noGrp="1"/>
          </p:cNvSpPr>
          <p:nvPr>
            <p:ph sz="quarter" idx="1"/>
          </p:nvPr>
        </p:nvSpPr>
        <p:spPr>
          <a:xfrm>
            <a:off x="304800" y="274320"/>
            <a:ext cx="5638800" cy="6327648"/>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21" name="Дата 20"/>
          <p:cNvSpPr>
            <a:spLocks noGrp="1"/>
          </p:cNvSpPr>
          <p:nvPr>
            <p:ph type="dt" sz="half" idx="14"/>
          </p:nvPr>
        </p:nvSpPr>
        <p:spPr/>
        <p:txBody>
          <a:bodyPr rtlCol="0"/>
          <a:lstStyle/>
          <a:p>
            <a:fld id="{70BC1078-46ED-40F9-8930-935BAD7C2B02}" type="datetimeFigureOut">
              <a:rPr lang="zh-CN" altLang="en-US" smtClean="0"/>
              <a:pPr/>
              <a:t>2024/5/7</a:t>
            </a:fld>
            <a:endParaRPr lang="zh-CN" altLang="en-US"/>
          </a:p>
        </p:txBody>
      </p:sp>
      <p:sp>
        <p:nvSpPr>
          <p:cNvPr id="22" name="Номер слайда 21"/>
          <p:cNvSpPr>
            <a:spLocks noGrp="1"/>
          </p:cNvSpPr>
          <p:nvPr>
            <p:ph type="sldNum" sz="quarter" idx="15"/>
          </p:nvPr>
        </p:nvSpPr>
        <p:spPr/>
        <p:txBody>
          <a:bodyPr rtlCol="0"/>
          <a:lstStyle/>
          <a:p>
            <a:fld id="{D5B52ADC-5BFA-4FBD-BEE2-16096B7F4166}" type="slidenum">
              <a:rPr lang="zh-CN" altLang="en-US" smtClean="0"/>
              <a:pPr/>
              <a:t>‹#›</a:t>
            </a:fld>
            <a:endParaRPr lang="zh-CN" altLang="en-US"/>
          </a:p>
        </p:txBody>
      </p:sp>
      <p:sp>
        <p:nvSpPr>
          <p:cNvPr id="23" name="Нижний колонтитул 22"/>
          <p:cNvSpPr>
            <a:spLocks noGrp="1"/>
          </p:cNvSpPr>
          <p:nvPr>
            <p:ph type="ftr" sz="quarter" idx="16"/>
          </p:nvPr>
        </p:nvSpPr>
        <p:spPr/>
        <p:txBody>
          <a:bodyPr rtlCol="0"/>
          <a:lstStyle/>
          <a:p>
            <a:endParaRPr lang="zh-CN" alt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9" name="Прямая соединительная линия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Овал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Заголовок 1"/>
          <p:cNvSpPr>
            <a:spLocks noGrp="1"/>
          </p:cNvSpPr>
          <p:nvPr>
            <p:ph type="title"/>
          </p:nvPr>
        </p:nvSpPr>
        <p:spPr>
          <a:xfrm rot="5400000">
            <a:off x="3350133" y="3200400"/>
            <a:ext cx="6309360" cy="457200"/>
          </a:xfrm>
        </p:spPr>
        <p:txBody>
          <a:bodyPr anchor="b"/>
          <a:lstStyle>
            <a:lvl1pPr algn="l">
              <a:buNone/>
              <a:defRPr sz="2000" b="1"/>
            </a:lvl1pPr>
          </a:lstStyle>
          <a:p>
            <a:r>
              <a:rPr kumimoji="0" lang="ru-RU" smtClean="0"/>
              <a:t>Образец заголовка</a:t>
            </a:r>
            <a:endParaRPr kumimoji="0" lang="en-US"/>
          </a:p>
        </p:txBody>
      </p:sp>
      <p:sp>
        <p:nvSpPr>
          <p:cNvPr id="3" name="Рисунок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ru-RU" smtClean="0"/>
              <a:t>Вставка рисунка</a:t>
            </a:r>
            <a:endParaRPr kumimoji="0" lang="en-US" dirty="0"/>
          </a:p>
        </p:txBody>
      </p:sp>
      <p:sp>
        <p:nvSpPr>
          <p:cNvPr id="4" name="Текст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ru-RU" smtClean="0"/>
              <a:t>Образец текста</a:t>
            </a:r>
          </a:p>
        </p:txBody>
      </p:sp>
      <p:sp>
        <p:nvSpPr>
          <p:cNvPr id="10" name="Прямая соединительная линия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Прямоугольник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Прямая соединительная линия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Прямая соединительная линия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Прямая соединительная линия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Дата 16"/>
          <p:cNvSpPr>
            <a:spLocks noGrp="1"/>
          </p:cNvSpPr>
          <p:nvPr>
            <p:ph type="dt" sz="half" idx="10"/>
          </p:nvPr>
        </p:nvSpPr>
        <p:spPr/>
        <p:txBody>
          <a:bodyPr rtlCol="0"/>
          <a:lstStyle/>
          <a:p>
            <a:fld id="{70BC1078-46ED-40F9-8930-935BAD7C2B02}" type="datetimeFigureOut">
              <a:rPr lang="zh-CN" altLang="en-US" smtClean="0"/>
              <a:pPr/>
              <a:t>2024/5/7</a:t>
            </a:fld>
            <a:endParaRPr lang="zh-CN" altLang="en-US"/>
          </a:p>
        </p:txBody>
      </p:sp>
      <p:sp>
        <p:nvSpPr>
          <p:cNvPr id="18" name="Номер слайда 17"/>
          <p:cNvSpPr>
            <a:spLocks noGrp="1"/>
          </p:cNvSpPr>
          <p:nvPr>
            <p:ph type="sldNum" sz="quarter" idx="11"/>
          </p:nvPr>
        </p:nvSpPr>
        <p:spPr/>
        <p:txBody>
          <a:bodyPr rtlCol="0"/>
          <a:lstStyle/>
          <a:p>
            <a:fld id="{D5B52ADC-5BFA-4FBD-BEE2-16096B7F4166}" type="slidenum">
              <a:rPr lang="zh-CN" altLang="en-US" smtClean="0"/>
              <a:pPr/>
              <a:t>‹#›</a:t>
            </a:fld>
            <a:endParaRPr lang="zh-CN" altLang="en-US"/>
          </a:p>
        </p:txBody>
      </p:sp>
      <p:sp>
        <p:nvSpPr>
          <p:cNvPr id="21" name="Нижний колонтитул 20"/>
          <p:cNvSpPr>
            <a:spLocks noGrp="1"/>
          </p:cNvSpPr>
          <p:nvPr>
            <p:ph type="ftr" sz="quarter" idx="12"/>
          </p:nvPr>
        </p:nvSpPr>
        <p:spPr/>
        <p:txBody>
          <a:bodyPr rtlCol="0"/>
          <a:lstStyle/>
          <a:p>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Прямая соединительная линия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Заголовок 21"/>
          <p:cNvSpPr>
            <a:spLocks noGrp="1"/>
          </p:cNvSpPr>
          <p:nvPr>
            <p:ph type="title"/>
          </p:nvPr>
        </p:nvSpPr>
        <p:spPr>
          <a:xfrm>
            <a:off x="457200" y="274638"/>
            <a:ext cx="7467600" cy="1143000"/>
          </a:xfrm>
          <a:prstGeom prst="rect">
            <a:avLst/>
          </a:prstGeom>
        </p:spPr>
        <p:txBody>
          <a:bodyPr vert="horz" anchor="b">
            <a:normAutofit/>
          </a:bodyPr>
          <a:lstStyle/>
          <a:p>
            <a:r>
              <a:rPr kumimoji="0" lang="ru-RU" smtClean="0"/>
              <a:t>Образец заголовка</a:t>
            </a:r>
            <a:endParaRPr kumimoji="0" lang="en-US"/>
          </a:p>
        </p:txBody>
      </p:sp>
      <p:sp>
        <p:nvSpPr>
          <p:cNvPr id="13" name="Текст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14" name="Дата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70BC1078-46ED-40F9-8930-935BAD7C2B02}" type="datetimeFigureOut">
              <a:rPr lang="zh-CN" altLang="en-US" smtClean="0"/>
              <a:pPr/>
              <a:t>2024/5/7</a:t>
            </a:fld>
            <a:endParaRPr lang="zh-CN" altLang="en-US"/>
          </a:p>
        </p:txBody>
      </p:sp>
      <p:sp>
        <p:nvSpPr>
          <p:cNvPr id="3" name="Нижний колонтитул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zh-CN" altLang="en-US"/>
          </a:p>
        </p:txBody>
      </p:sp>
      <p:sp>
        <p:nvSpPr>
          <p:cNvPr id="7" name="Прямая соединительная линия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Прямая соединительная линия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Прямоугольник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Прямая соединительная линия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Овал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Номер слайда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D5B52ADC-5BFA-4FBD-BEE2-16096B7F4166}" type="slidenum">
              <a:rPr lang="zh-CN" altLang="en-US" smtClean="0"/>
              <a:pPr/>
              <a:t>‹#›</a:t>
            </a:fld>
            <a:endParaRPr lang="zh-CN" altLang="en-US"/>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586" name="Title 1"/>
          <p:cNvSpPr>
            <a:spLocks noGrp="1"/>
          </p:cNvSpPr>
          <p:nvPr>
            <p:ph type="ctrTitle"/>
          </p:nvPr>
        </p:nvSpPr>
        <p:spPr>
          <a:xfrm>
            <a:off x="1028700" y="171450"/>
            <a:ext cx="7468136" cy="5753100"/>
          </a:xfrm>
          <a:solidFill>
            <a:srgbClr val="FFFFFF"/>
          </a:solidFill>
          <a:ln w="12700">
            <a:noFill/>
            <a:prstDash val="solid"/>
          </a:ln>
        </p:spPr>
        <p:txBody>
          <a:bodyPr>
            <a:noAutofit/>
          </a:bodyPr>
          <a:lstStyle/>
          <a:p>
            <a:r>
              <a:rPr lang="ru-RU" sz="4400" b="1" dirty="0" smtClean="0"/>
              <a:t/>
            </a:r>
            <a:br>
              <a:rPr lang="ru-RU" sz="4400" b="1" dirty="0" smtClean="0"/>
            </a:br>
            <a:r>
              <a:rPr lang="ru-RU" sz="4400" b="1" dirty="0"/>
              <a:t/>
            </a:r>
            <a:br>
              <a:rPr lang="ru-RU" sz="4400" b="1" dirty="0"/>
            </a:br>
            <a:r>
              <a:rPr lang="ru-RU" sz="4400" b="1" dirty="0" smtClean="0"/>
              <a:t/>
            </a:r>
            <a:br>
              <a:rPr lang="ru-RU" sz="4400" b="1" dirty="0" smtClean="0"/>
            </a:br>
            <a:r>
              <a:rPr lang="en-US" sz="4400" b="1" smtClean="0"/>
              <a:t>15- </a:t>
            </a:r>
            <a:r>
              <a:rPr lang="en-US" sz="4400" b="1" dirty="0"/>
              <a:t>MAVZU: PEDAGOGIK TAJRIBANI  </a:t>
            </a:r>
            <a:r>
              <a:rPr lang="ru-RU" sz="4400" b="1" dirty="0" smtClean="0"/>
              <a:t/>
            </a:r>
            <a:br>
              <a:rPr lang="ru-RU" sz="4400" b="1" dirty="0" smtClean="0"/>
            </a:br>
            <a:r>
              <a:rPr lang="en-US" sz="4400" b="1" dirty="0" smtClean="0"/>
              <a:t>TO‘PLASH TIZIMI </a:t>
            </a:r>
            <a:r>
              <a:rPr lang="ru-RU" sz="4400" dirty="0"/>
              <a:t/>
            </a:r>
            <a:br>
              <a:rPr lang="ru-RU" sz="4400" dirty="0"/>
            </a:br>
            <a:r>
              <a:rPr lang="en-US" sz="4400" b="1" dirty="0"/>
              <a:t> </a:t>
            </a:r>
            <a:r>
              <a:rPr lang="ru-RU" sz="4400" dirty="0"/>
              <a:t/>
            </a:r>
            <a:br>
              <a:rPr lang="ru-RU" sz="4400" dirty="0"/>
            </a:br>
            <a:r>
              <a:rPr lang="uz-Cyrl-UZ" sz="4400" b="1" dirty="0"/>
              <a:t> </a:t>
            </a:r>
            <a:r>
              <a:rPr lang="ru-RU" sz="4400" dirty="0"/>
              <a:t/>
            </a:r>
            <a:br>
              <a:rPr lang="ru-RU" sz="4400" dirty="0"/>
            </a:br>
            <a:r>
              <a:rPr lang="en-US" sz="3200" dirty="0"/>
              <a:t> </a:t>
            </a:r>
            <a:endParaRPr lang="ru-RU" sz="3200" dirty="0"/>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71" name="Объект 1048670"/>
          <p:cNvSpPr>
            <a:spLocks noGrp="1"/>
          </p:cNvSpPr>
          <p:nvPr>
            <p:ph sz="quarter" idx="1"/>
          </p:nvPr>
        </p:nvSpPr>
        <p:spPr>
          <a:xfrm>
            <a:off x="375138" y="363035"/>
            <a:ext cx="8428893" cy="6049488"/>
          </a:xfrm>
        </p:spPr>
        <p:txBody>
          <a:bodyPr>
            <a:normAutofit fontScale="92500" lnSpcReduction="10000"/>
          </a:bodyPr>
          <a:lstStyle/>
          <a:p>
            <a:pPr marL="0" indent="0" algn="ctr">
              <a:buNone/>
            </a:pPr>
            <a:r>
              <a:rPr lang="uz-Cyrl-UZ" sz="3600" dirty="0" smtClean="0"/>
              <a:t>	</a:t>
            </a:r>
            <a:r>
              <a:rPr lang="en-US" sz="3000" b="1" dirty="0" err="1"/>
              <a:t>Jamoaviy</a:t>
            </a:r>
            <a:r>
              <a:rPr lang="en-US" sz="3000" b="1" dirty="0"/>
              <a:t> </a:t>
            </a:r>
            <a:r>
              <a:rPr lang="en-US" sz="3000" b="1" dirty="0" err="1"/>
              <a:t>ishlash</a:t>
            </a:r>
            <a:r>
              <a:rPr lang="en-US" sz="3000" b="1" dirty="0"/>
              <a:t> </a:t>
            </a:r>
            <a:r>
              <a:rPr lang="en-US" sz="3000" b="1" dirty="0" err="1"/>
              <a:t>ko‘nikmasi</a:t>
            </a:r>
            <a:r>
              <a:rPr lang="en-US" sz="3000" b="1" dirty="0"/>
              <a:t> </a:t>
            </a:r>
            <a:endParaRPr lang="ru-RU" sz="3000" b="1" dirty="0" smtClean="0"/>
          </a:p>
          <a:p>
            <a:pPr marL="0" indent="0" algn="just">
              <a:buNone/>
            </a:pPr>
            <a:r>
              <a:rPr lang="en-US" sz="3000" dirty="0" smtClean="0"/>
              <a:t>• </a:t>
            </a:r>
            <a:r>
              <a:rPr lang="en-US" sz="3000" dirty="0" err="1"/>
              <a:t>umumiy</a:t>
            </a:r>
            <a:r>
              <a:rPr lang="en-US" sz="3000" dirty="0"/>
              <a:t> </a:t>
            </a:r>
            <a:r>
              <a:rPr lang="en-US" sz="3000" dirty="0" err="1"/>
              <a:t>maqsadlarni</a:t>
            </a:r>
            <a:r>
              <a:rPr lang="en-US" sz="3000" dirty="0"/>
              <a:t> </a:t>
            </a:r>
            <a:r>
              <a:rPr lang="en-US" sz="3000" dirty="0" err="1"/>
              <a:t>o‘z</a:t>
            </a:r>
            <a:r>
              <a:rPr lang="en-US" sz="3000" dirty="0"/>
              <a:t> </a:t>
            </a:r>
            <a:r>
              <a:rPr lang="en-US" sz="3000" dirty="0" err="1"/>
              <a:t>maqsadidek</a:t>
            </a:r>
            <a:r>
              <a:rPr lang="en-US" sz="3000" dirty="0"/>
              <a:t> </a:t>
            </a:r>
            <a:r>
              <a:rPr lang="en-US" sz="3000" dirty="0" err="1"/>
              <a:t>qabul</a:t>
            </a:r>
            <a:r>
              <a:rPr lang="en-US" sz="3000" dirty="0"/>
              <a:t> </a:t>
            </a:r>
            <a:r>
              <a:rPr lang="en-US" sz="3000" dirty="0" err="1"/>
              <a:t>qilish</a:t>
            </a:r>
            <a:r>
              <a:rPr lang="en-US" sz="3000" dirty="0"/>
              <a:t> </a:t>
            </a:r>
            <a:r>
              <a:rPr lang="en-US" sz="3000" dirty="0" err="1"/>
              <a:t>qobiliyati</a:t>
            </a:r>
            <a:r>
              <a:rPr lang="en-US" sz="3000" dirty="0"/>
              <a:t>, </a:t>
            </a:r>
            <a:r>
              <a:rPr lang="en-US" sz="3000" dirty="0" err="1"/>
              <a:t>ularga</a:t>
            </a:r>
            <a:r>
              <a:rPr lang="en-US" sz="3000" dirty="0"/>
              <a:t> </a:t>
            </a:r>
            <a:r>
              <a:rPr lang="en-US" sz="3000" dirty="0" err="1"/>
              <a:t>erishish</a:t>
            </a:r>
            <a:r>
              <a:rPr lang="en-US" sz="3000" dirty="0"/>
              <a:t> </a:t>
            </a:r>
            <a:r>
              <a:rPr lang="en-US" sz="3000" dirty="0" err="1"/>
              <a:t>uchun</a:t>
            </a:r>
            <a:r>
              <a:rPr lang="en-US" sz="3000" dirty="0"/>
              <a:t> </a:t>
            </a:r>
            <a:r>
              <a:rPr lang="en-US" sz="3000" dirty="0" err="1"/>
              <a:t>birgalikda</a:t>
            </a:r>
            <a:r>
              <a:rPr lang="en-US" sz="3000" dirty="0"/>
              <a:t> </a:t>
            </a:r>
            <a:r>
              <a:rPr lang="en-US" sz="3000" dirty="0" err="1"/>
              <a:t>harakat</a:t>
            </a:r>
            <a:r>
              <a:rPr lang="en-US" sz="3000" dirty="0"/>
              <a:t> </a:t>
            </a:r>
            <a:r>
              <a:rPr lang="en-US" sz="3000" dirty="0" err="1"/>
              <a:t>yo‘nalishini</a:t>
            </a:r>
            <a:r>
              <a:rPr lang="en-US" sz="3000" dirty="0"/>
              <a:t> </a:t>
            </a:r>
            <a:r>
              <a:rPr lang="en-US" sz="3000" dirty="0" err="1"/>
              <a:t>qurish</a:t>
            </a:r>
            <a:r>
              <a:rPr lang="en-US" sz="3000" dirty="0"/>
              <a:t> </a:t>
            </a:r>
            <a:r>
              <a:rPr lang="en-US" sz="3000" dirty="0" err="1"/>
              <a:t>qobiliyati</a:t>
            </a:r>
            <a:r>
              <a:rPr lang="en-US" sz="3000" dirty="0" smtClean="0"/>
              <a:t>;</a:t>
            </a:r>
            <a:endParaRPr lang="ru-RU" sz="3000" dirty="0" smtClean="0"/>
          </a:p>
          <a:p>
            <a:pPr marL="0" indent="0" algn="just">
              <a:buNone/>
            </a:pPr>
            <a:r>
              <a:rPr lang="en-US" sz="3000" dirty="0" smtClean="0"/>
              <a:t> </a:t>
            </a:r>
            <a:r>
              <a:rPr lang="en-US" sz="3000" dirty="0"/>
              <a:t>• </a:t>
            </a:r>
            <a:r>
              <a:rPr lang="en-US" sz="3000" dirty="0" err="1"/>
              <a:t>ijtimoiy</a:t>
            </a:r>
            <a:r>
              <a:rPr lang="en-US" sz="3000" dirty="0"/>
              <a:t> </a:t>
            </a:r>
            <a:r>
              <a:rPr lang="en-US" sz="3000" dirty="0" err="1"/>
              <a:t>o‘zaro</a:t>
            </a:r>
            <a:r>
              <a:rPr lang="en-US" sz="3000" dirty="0"/>
              <a:t> </a:t>
            </a:r>
            <a:r>
              <a:rPr lang="en-US" sz="3000" dirty="0" err="1"/>
              <a:t>ta’sir</a:t>
            </a:r>
            <a:r>
              <a:rPr lang="en-US" sz="3000" dirty="0"/>
              <a:t>, </a:t>
            </a:r>
            <a:r>
              <a:rPr lang="en-US" sz="3000" dirty="0" err="1"/>
              <a:t>ya’ni</a:t>
            </a:r>
            <a:r>
              <a:rPr lang="en-US" sz="3000" dirty="0"/>
              <a:t> </a:t>
            </a:r>
            <a:r>
              <a:rPr lang="en-US" sz="3000" dirty="0" err="1"/>
              <a:t>umumiy</a:t>
            </a:r>
            <a:r>
              <a:rPr lang="en-US" sz="3000" dirty="0"/>
              <a:t> </a:t>
            </a:r>
            <a:r>
              <a:rPr lang="en-US" sz="3000" dirty="0" err="1"/>
              <a:t>maqsadlarni</a:t>
            </a:r>
            <a:r>
              <a:rPr lang="en-US" sz="3000" dirty="0"/>
              <a:t> </a:t>
            </a:r>
            <a:r>
              <a:rPr lang="en-US" sz="3000" dirty="0" err="1"/>
              <a:t>muhokama</a:t>
            </a:r>
            <a:r>
              <a:rPr lang="en-US" sz="3000" dirty="0"/>
              <a:t> </a:t>
            </a:r>
            <a:r>
              <a:rPr lang="en-US" sz="3000" dirty="0" err="1"/>
              <a:t>qilish</a:t>
            </a:r>
            <a:r>
              <a:rPr lang="en-US" sz="3000" dirty="0"/>
              <a:t>, </a:t>
            </a:r>
            <a:r>
              <a:rPr lang="en-US" sz="3000" dirty="0" err="1"/>
              <a:t>muzokaralar</a:t>
            </a:r>
            <a:r>
              <a:rPr lang="en-US" sz="3000" dirty="0"/>
              <a:t> </a:t>
            </a:r>
            <a:r>
              <a:rPr lang="en-US" sz="3000" dirty="0" err="1"/>
              <a:t>olib</a:t>
            </a:r>
            <a:r>
              <a:rPr lang="en-US" sz="3000" dirty="0"/>
              <a:t> </a:t>
            </a:r>
            <a:r>
              <a:rPr lang="en-US" sz="3000" dirty="0" err="1"/>
              <a:t>borish</a:t>
            </a:r>
            <a:r>
              <a:rPr lang="en-US" sz="3000" dirty="0"/>
              <a:t>, </a:t>
            </a:r>
            <a:r>
              <a:rPr lang="en-US" sz="3000" dirty="0" err="1"/>
              <a:t>o‘z</a:t>
            </a:r>
            <a:r>
              <a:rPr lang="en-US" sz="3000" dirty="0"/>
              <a:t> </a:t>
            </a:r>
            <a:r>
              <a:rPr lang="en-US" sz="3000" dirty="0" err="1"/>
              <a:t>harakatlarini</a:t>
            </a:r>
            <a:r>
              <a:rPr lang="en-US" sz="3000" dirty="0"/>
              <a:t> </a:t>
            </a:r>
            <a:r>
              <a:rPr lang="en-US" sz="3000" dirty="0" err="1"/>
              <a:t>boshqa</a:t>
            </a:r>
            <a:r>
              <a:rPr lang="en-US" sz="3000" dirty="0"/>
              <a:t> </a:t>
            </a:r>
            <a:r>
              <a:rPr lang="en-US" sz="3000" dirty="0" err="1"/>
              <a:t>odamlarning</a:t>
            </a:r>
            <a:r>
              <a:rPr lang="en-US" sz="3000" dirty="0"/>
              <a:t> </a:t>
            </a:r>
            <a:r>
              <a:rPr lang="en-US" sz="3000" dirty="0" err="1"/>
              <a:t>harakatlari</a:t>
            </a:r>
            <a:r>
              <a:rPr lang="en-US" sz="3000" dirty="0"/>
              <a:t> </a:t>
            </a:r>
            <a:r>
              <a:rPr lang="en-US" sz="3000" dirty="0" err="1"/>
              <a:t>bilan</a:t>
            </a:r>
            <a:r>
              <a:rPr lang="en-US" sz="3000" dirty="0"/>
              <a:t> </a:t>
            </a:r>
            <a:r>
              <a:rPr lang="en-US" sz="3000" dirty="0" err="1"/>
              <a:t>muvofiqlashtirish</a:t>
            </a:r>
            <a:r>
              <a:rPr lang="en-US" sz="3000" dirty="0"/>
              <a:t>; </a:t>
            </a:r>
            <a:endParaRPr lang="ru-RU" sz="3000" dirty="0" smtClean="0"/>
          </a:p>
          <a:p>
            <a:pPr marL="0" indent="0" algn="just">
              <a:buNone/>
            </a:pPr>
            <a:r>
              <a:rPr lang="en-US" sz="3000" dirty="0" smtClean="0"/>
              <a:t>• </a:t>
            </a:r>
            <a:r>
              <a:rPr lang="en-US" sz="3000" dirty="0" err="1"/>
              <a:t>o‘z</a:t>
            </a:r>
            <a:r>
              <a:rPr lang="en-US" sz="3000" dirty="0"/>
              <a:t> </a:t>
            </a:r>
            <a:r>
              <a:rPr lang="en-US" sz="3000" dirty="0" err="1"/>
              <a:t>rejalari</a:t>
            </a:r>
            <a:r>
              <a:rPr lang="en-US" sz="3000" dirty="0"/>
              <a:t> </a:t>
            </a:r>
            <a:r>
              <a:rPr lang="en-US" sz="3000" dirty="0" err="1"/>
              <a:t>va</a:t>
            </a:r>
            <a:r>
              <a:rPr lang="en-US" sz="3000" dirty="0"/>
              <a:t> </a:t>
            </a:r>
            <a:r>
              <a:rPr lang="en-US" sz="3000" dirty="0" err="1"/>
              <a:t>g‘oyalarini</a:t>
            </a:r>
            <a:r>
              <a:rPr lang="en-US" sz="3000" dirty="0"/>
              <a:t> </a:t>
            </a:r>
            <a:r>
              <a:rPr lang="en-US" sz="3000" dirty="0" err="1"/>
              <a:t>amalga</a:t>
            </a:r>
            <a:r>
              <a:rPr lang="en-US" sz="3000" dirty="0"/>
              <a:t> </a:t>
            </a:r>
            <a:r>
              <a:rPr lang="en-US" sz="3000" dirty="0" err="1"/>
              <a:t>oshirish</a:t>
            </a:r>
            <a:r>
              <a:rPr lang="en-US" sz="3000" dirty="0"/>
              <a:t> </a:t>
            </a:r>
            <a:r>
              <a:rPr lang="en-US" sz="3000" dirty="0" err="1"/>
              <a:t>uchun</a:t>
            </a:r>
            <a:r>
              <a:rPr lang="en-US" sz="3000" dirty="0"/>
              <a:t> </a:t>
            </a:r>
            <a:r>
              <a:rPr lang="en-US" sz="3000" dirty="0" err="1"/>
              <a:t>yetakchilik</a:t>
            </a:r>
            <a:r>
              <a:rPr lang="en-US" sz="3000" dirty="0"/>
              <a:t> </a:t>
            </a:r>
            <a:r>
              <a:rPr lang="en-US" sz="3000" dirty="0" err="1"/>
              <a:t>ko‘nikmalarini</a:t>
            </a:r>
            <a:r>
              <a:rPr lang="en-US" sz="3000" dirty="0"/>
              <a:t> </a:t>
            </a:r>
            <a:r>
              <a:rPr lang="en-US" sz="3000" dirty="0" err="1"/>
              <a:t>va</a:t>
            </a:r>
            <a:r>
              <a:rPr lang="en-US" sz="3000" dirty="0"/>
              <a:t> </a:t>
            </a:r>
            <a:r>
              <a:rPr lang="en-US" sz="3000" dirty="0" err="1"/>
              <a:t>o‘z</a:t>
            </a:r>
            <a:r>
              <a:rPr lang="en-US" sz="3000" dirty="0"/>
              <a:t> </a:t>
            </a:r>
            <a:r>
              <a:rPr lang="en-US" sz="3000" dirty="0" err="1"/>
              <a:t>jamoasini</a:t>
            </a:r>
            <a:r>
              <a:rPr lang="en-US" sz="3000" dirty="0"/>
              <a:t> </a:t>
            </a:r>
            <a:r>
              <a:rPr lang="en-US" sz="3000" dirty="0" err="1"/>
              <a:t>shakllantirish</a:t>
            </a:r>
            <a:r>
              <a:rPr lang="en-US" sz="3000" dirty="0"/>
              <a:t> </a:t>
            </a:r>
            <a:r>
              <a:rPr lang="en-US" sz="3000" dirty="0" err="1"/>
              <a:t>qobiliyatini</a:t>
            </a:r>
            <a:r>
              <a:rPr lang="en-US" sz="3000" dirty="0"/>
              <a:t> </a:t>
            </a:r>
            <a:r>
              <a:rPr lang="en-US" sz="3000" dirty="0" err="1"/>
              <a:t>rivojlantirish</a:t>
            </a:r>
            <a:r>
              <a:rPr lang="en-US" sz="3000" dirty="0"/>
              <a:t>; </a:t>
            </a:r>
            <a:endParaRPr lang="ru-RU" sz="3000" dirty="0" smtClean="0"/>
          </a:p>
          <a:p>
            <a:pPr marL="0" indent="0" algn="just">
              <a:buNone/>
            </a:pPr>
            <a:r>
              <a:rPr lang="en-US" sz="3000" dirty="0" smtClean="0"/>
              <a:t>• </a:t>
            </a:r>
            <a:r>
              <a:rPr lang="en-US" sz="3000" dirty="0" err="1"/>
              <a:t>o‘z</a:t>
            </a:r>
            <a:r>
              <a:rPr lang="en-US" sz="3000" dirty="0"/>
              <a:t> </a:t>
            </a:r>
            <a:r>
              <a:rPr lang="en-US" sz="3000" dirty="0" err="1"/>
              <a:t>zimmasiga</a:t>
            </a:r>
            <a:r>
              <a:rPr lang="en-US" sz="3000" dirty="0"/>
              <a:t> </a:t>
            </a:r>
            <a:r>
              <a:rPr lang="en-US" sz="3000" dirty="0" err="1"/>
              <a:t>olgan</a:t>
            </a:r>
            <a:r>
              <a:rPr lang="en-US" sz="3000" dirty="0"/>
              <a:t> </a:t>
            </a:r>
            <a:r>
              <a:rPr lang="en-US" sz="3000" dirty="0" err="1"/>
              <a:t>majburiyatlarni</a:t>
            </a:r>
            <a:r>
              <a:rPr lang="en-US" sz="3000" dirty="0"/>
              <a:t> </a:t>
            </a:r>
            <a:r>
              <a:rPr lang="en-US" sz="3000" dirty="0" err="1"/>
              <a:t>bajarish</a:t>
            </a:r>
            <a:r>
              <a:rPr lang="en-US" sz="3000" dirty="0"/>
              <a:t>; </a:t>
            </a:r>
            <a:endParaRPr lang="ru-RU" sz="3000" dirty="0" smtClean="0"/>
          </a:p>
          <a:p>
            <a:pPr marL="0" indent="0" algn="just">
              <a:buNone/>
            </a:pPr>
            <a:r>
              <a:rPr lang="en-US" sz="3000" dirty="0" smtClean="0"/>
              <a:t>• </a:t>
            </a:r>
            <a:r>
              <a:rPr lang="en-US" sz="3000" dirty="0" err="1"/>
              <a:t>mustaqillik</a:t>
            </a:r>
            <a:r>
              <a:rPr lang="en-US" sz="3000" dirty="0"/>
              <a:t> </a:t>
            </a:r>
            <a:r>
              <a:rPr lang="en-US" sz="3000" dirty="0" err="1"/>
              <a:t>va</a:t>
            </a:r>
            <a:r>
              <a:rPr lang="en-US" sz="3000" dirty="0"/>
              <a:t> </a:t>
            </a:r>
            <a:r>
              <a:rPr lang="en-US" sz="3000" dirty="0" err="1"/>
              <a:t>avtonomiya</a:t>
            </a:r>
            <a:r>
              <a:rPr lang="en-US" sz="3000" dirty="0"/>
              <a:t> </a:t>
            </a:r>
            <a:r>
              <a:rPr lang="en-US" sz="3000" dirty="0" err="1"/>
              <a:t>va</a:t>
            </a:r>
            <a:r>
              <a:rPr lang="en-US" sz="3000" dirty="0"/>
              <a:t> </a:t>
            </a:r>
            <a:r>
              <a:rPr lang="en-US" sz="3000" dirty="0" err="1"/>
              <a:t>tashabbuskorlik</a:t>
            </a:r>
            <a:r>
              <a:rPr lang="en-US" sz="3000" dirty="0"/>
              <a:t>.</a:t>
            </a:r>
            <a:endParaRPr lang="ru-RU" sz="3000" dirty="0">
              <a:latin typeface="Times New Roman" panose="02020603050405020304" pitchFamily="18" charset="0"/>
              <a:cs typeface="Times New Roman" panose="02020603050405020304" pitchFamily="18" charset="0"/>
            </a:endParaRPr>
          </a:p>
        </p:txBody>
      </p:sp>
    </p:spTree>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76" name="Объект 1048675"/>
          <p:cNvSpPr>
            <a:spLocks noGrp="1"/>
          </p:cNvSpPr>
          <p:nvPr>
            <p:ph sz="quarter" idx="1"/>
          </p:nvPr>
        </p:nvSpPr>
        <p:spPr>
          <a:xfrm>
            <a:off x="445478" y="502011"/>
            <a:ext cx="8194430" cy="5875342"/>
          </a:xfrm>
        </p:spPr>
        <p:txBody>
          <a:bodyPr>
            <a:normAutofit/>
          </a:bodyPr>
          <a:lstStyle/>
          <a:p>
            <a:pPr marL="0" indent="0" algn="ctr">
              <a:buNone/>
            </a:pPr>
            <a:r>
              <a:rPr lang="ru-RU" sz="3600" dirty="0"/>
              <a:t>	</a:t>
            </a:r>
            <a:endParaRPr lang="ru-RU" dirty="0">
              <a:latin typeface="Times New Roman" panose="02020603050405020304" pitchFamily="18" charset="0"/>
              <a:cs typeface="Times New Roman" panose="02020603050405020304" pitchFamily="18" charset="0"/>
            </a:endParaRPr>
          </a:p>
        </p:txBody>
      </p:sp>
      <p:sp>
        <p:nvSpPr>
          <p:cNvPr id="2" name="Прямоугольник 1"/>
          <p:cNvSpPr/>
          <p:nvPr/>
        </p:nvSpPr>
        <p:spPr>
          <a:xfrm>
            <a:off x="152399" y="187569"/>
            <a:ext cx="8804031" cy="6370975"/>
          </a:xfrm>
          <a:prstGeom prst="rect">
            <a:avLst/>
          </a:prstGeom>
        </p:spPr>
        <p:txBody>
          <a:bodyPr wrap="square">
            <a:spAutoFit/>
          </a:bodyPr>
          <a:lstStyle/>
          <a:p>
            <a:pPr algn="ctr"/>
            <a:r>
              <a:rPr lang="en-US" sz="2400" b="1" dirty="0" err="1">
                <a:latin typeface="Times New Roman" panose="02020603050405020304" pitchFamily="18" charset="0"/>
                <a:cs typeface="Times New Roman" panose="02020603050405020304" pitchFamily="18" charset="0"/>
              </a:rPr>
              <a:t>Taʼlimni</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tashkil</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qilish</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shakllari</a:t>
            </a:r>
            <a:r>
              <a:rPr lang="en-US" sz="2400" b="1" dirty="0">
                <a:latin typeface="Times New Roman" panose="02020603050405020304" pitchFamily="18" charset="0"/>
                <a:cs typeface="Times New Roman" panose="02020603050405020304" pitchFamily="18" charset="0"/>
              </a:rPr>
              <a:t> </a:t>
            </a:r>
            <a:endParaRPr lang="ru-RU" sz="2400" b="1" dirty="0" smtClean="0">
              <a:latin typeface="Times New Roman" panose="02020603050405020304" pitchFamily="18" charset="0"/>
              <a:cs typeface="Times New Roman" panose="02020603050405020304" pitchFamily="18" charset="0"/>
            </a:endParaRPr>
          </a:p>
          <a:p>
            <a:pPr algn="just"/>
            <a:r>
              <a:rPr lang="en-US" sz="2400" dirty="0" err="1" smtClean="0">
                <a:latin typeface="Times New Roman" panose="02020603050405020304" pitchFamily="18" charset="0"/>
                <a:cs typeface="Times New Roman" panose="02020603050405020304" pitchFamily="18" charset="0"/>
              </a:rPr>
              <a:t>Oʻquvchilar</a:t>
            </a:r>
            <a:r>
              <a:rPr lang="en-US" sz="2400" dirty="0" smtClean="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soniga</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qarab</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taʼlimning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jamoaviy</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guruhli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shakllari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kichik</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guruhlarda</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ishlash</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juftliklarda</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ishlash</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va</a:t>
            </a:r>
            <a:r>
              <a:rPr lang="en-US" sz="2400" dirty="0">
                <a:latin typeface="Times New Roman" panose="02020603050405020304" pitchFamily="18" charset="0"/>
                <a:cs typeface="Times New Roman" panose="02020603050405020304" pitchFamily="18" charset="0"/>
              </a:rPr>
              <a:t> individual (</a:t>
            </a:r>
            <a:r>
              <a:rPr lang="en-US" sz="2400" dirty="0" err="1">
                <a:latin typeface="Times New Roman" panose="02020603050405020304" pitchFamily="18" charset="0"/>
                <a:cs typeface="Times New Roman" panose="02020603050405020304" pitchFamily="18" charset="0"/>
              </a:rPr>
              <a:t>yakka</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tartibda</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ishlash</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kabi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shakllari</a:t>
            </a:r>
            <a:r>
              <a:rPr lang="en-US" sz="2400" dirty="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boʻladi.Jamoaviy</a:t>
            </a:r>
            <a:r>
              <a:rPr lang="en-US" sz="2400" dirty="0" smtClean="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taʼlim</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shaklida</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vazifalarni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bajarish</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va</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muhokama</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qilishda</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butun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sinf</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ishtirok</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etadi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Bunda</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Koʻtarilgan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qoʻl</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qoidasi”ni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qoʻllash</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va</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unga</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rioya</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qilish</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shuningdek</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Gapirayotganni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hurmat</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qilish</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tamoyillariga</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rioya</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qilish</a:t>
            </a:r>
            <a:r>
              <a:rPr lang="en-US" sz="2400" dirty="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muhimdir.Bu</a:t>
            </a:r>
            <a:r>
              <a:rPr lang="en-US" sz="2400" dirty="0" smtClean="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shakl</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munozara</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va</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bahslar</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ochiq</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muhokamalarga</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toʻgʻri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keladi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Guruhli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taʼlim</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shaklida</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sinflar</a:t>
            </a:r>
            <a:r>
              <a:rPr lang="en-US" sz="2400" dirty="0">
                <a:latin typeface="Times New Roman" panose="02020603050405020304" pitchFamily="18" charset="0"/>
                <a:cs typeface="Times New Roman" panose="02020603050405020304" pitchFamily="18" charset="0"/>
              </a:rPr>
              <a:t> 5–6 </a:t>
            </a:r>
            <a:r>
              <a:rPr lang="en-US" sz="2400" dirty="0" err="1">
                <a:latin typeface="Times New Roman" panose="02020603050405020304" pitchFamily="18" charset="0"/>
                <a:cs typeface="Times New Roman" panose="02020603050405020304" pitchFamily="18" charset="0"/>
              </a:rPr>
              <a:t>kishilik</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guruhlarga</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jamoalarga</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boʻlinadi</a:t>
            </a:r>
            <a:r>
              <a:rPr lang="en-US" sz="2400" dirty="0">
                <a:latin typeface="Times New Roman" panose="02020603050405020304" pitchFamily="18" charset="0"/>
                <a:cs typeface="Times New Roman" panose="02020603050405020304" pitchFamily="18" charset="0"/>
              </a:rPr>
              <a:t>. Bu </a:t>
            </a:r>
            <a:r>
              <a:rPr lang="en-US" sz="2400" dirty="0" err="1">
                <a:latin typeface="Times New Roman" panose="02020603050405020304" pitchFamily="18" charset="0"/>
                <a:cs typeface="Times New Roman" panose="02020603050405020304" pitchFamily="18" charset="0"/>
              </a:rPr>
              <a:t>shakl</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sinfda</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va</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sinfdan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tashqari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ishlashda</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loyiha</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tadqiqot</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va</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ijodiy</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faoliyatlarga</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mos</a:t>
            </a:r>
            <a:r>
              <a:rPr lang="en-US" sz="2400" dirty="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keladi.Shuningdek</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bu</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shaklni</a:t>
            </a:r>
            <a:r>
              <a:rPr lang="en-US" sz="2400" dirty="0">
                <a:latin typeface="Times New Roman" panose="02020603050405020304" pitchFamily="18" charset="0"/>
                <a:cs typeface="Times New Roman" panose="02020603050405020304" pitchFamily="18" charset="0"/>
              </a:rPr>
              <a:t> masala </a:t>
            </a:r>
            <a:r>
              <a:rPr lang="en-US" sz="2400" dirty="0" err="1">
                <a:latin typeface="Times New Roman" panose="02020603050405020304" pitchFamily="18" charset="0"/>
                <a:cs typeface="Times New Roman" panose="02020603050405020304" pitchFamily="18" charset="0"/>
              </a:rPr>
              <a:t>va</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vazifalarni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muhokama</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qilish</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jamoaviy</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esse</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va</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dokladlar</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yozishda</a:t>
            </a:r>
            <a:r>
              <a:rPr lang="en-US" sz="2400" dirty="0">
                <a:latin typeface="Times New Roman" panose="02020603050405020304" pitchFamily="18" charset="0"/>
                <a:cs typeface="Times New Roman" panose="02020603050405020304" pitchFamily="18" charset="0"/>
              </a:rPr>
              <a:t> ham </a:t>
            </a:r>
            <a:r>
              <a:rPr lang="en-US" sz="2400" dirty="0" err="1">
                <a:latin typeface="Times New Roman" panose="02020603050405020304" pitchFamily="18" charset="0"/>
                <a:cs typeface="Times New Roman" panose="02020603050405020304" pitchFamily="18" charset="0"/>
              </a:rPr>
              <a:t>qoʻllash</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mumkin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Juftliklarda</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ishlash</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shaklida</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oʻquvchilar</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ikki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kishi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boʻlib</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ishlaydi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Bunda</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oʻquvchilarni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yelkadosh</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sherik</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hamda</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yuzma-yuz</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sherik</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tamoyili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boʻyicha</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boʻlib</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chiqish</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mumkin</a:t>
            </a:r>
            <a:r>
              <a:rPr lang="en-US" sz="2400" dirty="0">
                <a:latin typeface="Times New Roman" panose="02020603050405020304" pitchFamily="18" charset="0"/>
                <a:cs typeface="Times New Roman" panose="02020603050405020304" pitchFamily="18" charset="0"/>
              </a:rPr>
              <a:t>. Individual </a:t>
            </a:r>
            <a:r>
              <a:rPr lang="en-US" sz="2400" dirty="0" err="1">
                <a:latin typeface="Times New Roman" panose="02020603050405020304" pitchFamily="18" charset="0"/>
                <a:cs typeface="Times New Roman" panose="02020603050405020304" pitchFamily="18" charset="0"/>
              </a:rPr>
              <a:t>shaklda</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esa</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oʻquvchi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vazifalarni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mustaqil</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ravishda</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boshqalarning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ishtirokisiz</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oʻzi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bajaradi</a:t>
            </a:r>
            <a:r>
              <a:rPr lang="en-US" sz="2400" dirty="0">
                <a:latin typeface="Times New Roman" panose="02020603050405020304" pitchFamily="18" charset="0"/>
                <a:cs typeface="Times New Roman" panose="02020603050405020304" pitchFamily="18" charset="0"/>
              </a:rPr>
              <a:t>.</a:t>
            </a:r>
          </a:p>
        </p:txBody>
      </p:sp>
    </p:spTree>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85" name="Объект 1048684"/>
          <p:cNvSpPr>
            <a:spLocks noGrp="1"/>
          </p:cNvSpPr>
          <p:nvPr>
            <p:ph sz="quarter" idx="1"/>
          </p:nvPr>
        </p:nvSpPr>
        <p:spPr>
          <a:xfrm>
            <a:off x="668215" y="347808"/>
            <a:ext cx="7795847" cy="5584069"/>
          </a:xfrm>
        </p:spPr>
        <p:txBody>
          <a:bodyPr>
            <a:normAutofit/>
          </a:bodyPr>
          <a:lstStyle/>
          <a:p>
            <a:pPr marL="0" indent="0" algn="just">
              <a:buNone/>
            </a:pPr>
            <a:r>
              <a:rPr lang="uz-Cyrl-UZ" sz="4000" dirty="0" smtClean="0"/>
              <a:t>	</a:t>
            </a:r>
            <a:r>
              <a:rPr lang="uz-Cyrl-UZ" dirty="0" smtClean="0">
                <a:latin typeface="Times New Roman" panose="02020603050405020304" pitchFamily="18" charset="0"/>
                <a:cs typeface="Times New Roman" panose="02020603050405020304" pitchFamily="18" charset="0"/>
              </a:rPr>
              <a:t>O‘qituvchilik </a:t>
            </a:r>
            <a:r>
              <a:rPr lang="uz-Cyrl-UZ" dirty="0">
                <a:latin typeface="Times New Roman" panose="02020603050405020304" pitchFamily="18" charset="0"/>
                <a:cs typeface="Times New Roman" panose="02020603050405020304" pitchFamily="18" charset="0"/>
              </a:rPr>
              <a:t>kasbining mohir ustasi bo‘lish, avvalo, shaxsning o‘z individual xususiyatlaridan yuqori saviyada foydalanish va individual ishlay olish qobiliyatining qanday shakllanganligi bilan bog‘liq. Bu usul oliy o‘quv yurtida o‘quv va amaliy mashg‘ulotlar jarayonida shakllantiriladi va kelajakda ta’lim-tarbiyaning muvaffaqiyatini ta’minlovchi indi­vidual, o’ziga xos usullar tizimidan iborat bo‘ladi. </a:t>
            </a:r>
            <a:endParaRPr lang="ru-RU" dirty="0">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93" name="Объект 1048692"/>
          <p:cNvSpPr>
            <a:spLocks noGrp="1"/>
          </p:cNvSpPr>
          <p:nvPr>
            <p:ph sz="quarter" idx="1"/>
          </p:nvPr>
        </p:nvSpPr>
        <p:spPr>
          <a:xfrm>
            <a:off x="480646" y="477698"/>
            <a:ext cx="8088923" cy="5559687"/>
          </a:xfrm>
        </p:spPr>
        <p:txBody>
          <a:bodyPr>
            <a:normAutofit/>
          </a:bodyPr>
          <a:lstStyle/>
          <a:p>
            <a:pPr marL="0" indent="0" algn="just">
              <a:buNone/>
            </a:pPr>
            <a:r>
              <a:rPr lang="ru-RU" sz="3200" dirty="0"/>
              <a:t>	</a:t>
            </a:r>
            <a:r>
              <a:rPr lang="uz-Cyrl-UZ" sz="3200" dirty="0" smtClean="0">
                <a:latin typeface="Times New Roman" panose="02020603050405020304" pitchFamily="18" charset="0"/>
                <a:cs typeface="Times New Roman" panose="02020603050405020304" pitchFamily="18" charset="0"/>
              </a:rPr>
              <a:t>O‘qituvchi </a:t>
            </a:r>
            <a:r>
              <a:rPr lang="uz-Cyrl-UZ" sz="3200" dirty="0">
                <a:latin typeface="Times New Roman" panose="02020603050405020304" pitchFamily="18" charset="0"/>
                <a:cs typeface="Times New Roman" panose="02020603050405020304" pitchFamily="18" charset="0"/>
              </a:rPr>
              <a:t>o‘z kasbining mohir ustasi bo‘lishi uchun, avvalo o’zining individual kasbiy xususiyatlaridan yuqori saviyada foydalanishi va individual ishlay olish qobiliyatini mukammal shakllantirib borishi lozim. Bu usul oliy ta’lim muassasasi faoliyatida o‘quv va amaliy mashg‘ulotlar jarayonida shakllantiriladi va kelajakda muvafiaqiyatni ta’minlovchi individual, o’ziga xos usullar tizimidan iborat bo‘ladi.</a:t>
            </a:r>
            <a:endParaRPr lang="ru-RU" sz="3200" dirty="0">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95" name="Объект 1048694"/>
          <p:cNvSpPr>
            <a:spLocks noGrp="1"/>
          </p:cNvSpPr>
          <p:nvPr>
            <p:ph sz="quarter" idx="1"/>
          </p:nvPr>
        </p:nvSpPr>
        <p:spPr>
          <a:xfrm>
            <a:off x="257908" y="518834"/>
            <a:ext cx="8499230" cy="5870243"/>
          </a:xfrm>
        </p:spPr>
        <p:txBody>
          <a:bodyPr>
            <a:noAutofit/>
          </a:bodyPr>
          <a:lstStyle/>
          <a:p>
            <a:pPr marL="0" indent="0" algn="just">
              <a:buNone/>
            </a:pPr>
            <a:r>
              <a:rPr lang="uz-Cyrl-UZ" sz="3200" dirty="0" smtClean="0">
                <a:latin typeface="Times New Roman" panose="02020603050405020304" pitchFamily="18" charset="0"/>
                <a:cs typeface="Times New Roman" panose="02020603050405020304" pitchFamily="18" charset="0"/>
              </a:rPr>
              <a:t>Pedagogika </a:t>
            </a:r>
            <a:r>
              <a:rPr lang="uz-Cyrl-UZ" sz="3200" dirty="0">
                <a:latin typeface="Times New Roman" panose="02020603050405020304" pitchFamily="18" charset="0"/>
                <a:cs typeface="Times New Roman" panose="02020603050405020304" pitchFamily="18" charset="0"/>
              </a:rPr>
              <a:t>oliy ta’lim muassasalarida yuksak mahoratli omilkor o‘qituvchini shakllantirish uchta yo‘nalish bo‘yicha amalga oshiriladi:</a:t>
            </a:r>
            <a:endParaRPr lang="ru-RU" sz="3200" dirty="0">
              <a:latin typeface="Times New Roman" panose="02020603050405020304" pitchFamily="18" charset="0"/>
              <a:cs typeface="Times New Roman" panose="02020603050405020304" pitchFamily="18" charset="0"/>
            </a:endParaRPr>
          </a:p>
          <a:p>
            <a:pPr marL="0" indent="0" algn="just">
              <a:buNone/>
            </a:pPr>
            <a:r>
              <a:rPr lang="uz-Cyrl-UZ" sz="3200" dirty="0" smtClean="0">
                <a:latin typeface="Times New Roman" panose="02020603050405020304" pitchFamily="18" charset="0"/>
                <a:cs typeface="Times New Roman" panose="02020603050405020304" pitchFamily="18" charset="0"/>
              </a:rPr>
              <a:t>-</a:t>
            </a:r>
            <a:r>
              <a:rPr lang="en-US" sz="3200" dirty="0" smtClean="0">
                <a:latin typeface="Times New Roman" panose="02020603050405020304" pitchFamily="18" charset="0"/>
                <a:cs typeface="Times New Roman" panose="02020603050405020304" pitchFamily="18" charset="0"/>
              </a:rPr>
              <a:t> </a:t>
            </a:r>
            <a:r>
              <a:rPr lang="uz-Cyrl-UZ" sz="3200" dirty="0" smtClean="0">
                <a:latin typeface="Times New Roman" panose="02020603050405020304" pitchFamily="18" charset="0"/>
                <a:cs typeface="Times New Roman" panose="02020603050405020304" pitchFamily="18" charset="0"/>
              </a:rPr>
              <a:t>o‘z </a:t>
            </a:r>
            <a:r>
              <a:rPr lang="uz-Cyrl-UZ" sz="3200" dirty="0">
                <a:latin typeface="Times New Roman" panose="02020603050405020304" pitchFamily="18" charset="0"/>
                <a:cs typeface="Times New Roman" panose="02020603050405020304" pitchFamily="18" charset="0"/>
              </a:rPr>
              <a:t>mutaxassisligi bo‘yicha bazaviy puxta tayyorgarlik (kasbiy va pedagogik-psixologik bilimlar);</a:t>
            </a:r>
            <a:endParaRPr lang="ru-RU" sz="3200" dirty="0">
              <a:latin typeface="Times New Roman" panose="02020603050405020304" pitchFamily="18" charset="0"/>
              <a:cs typeface="Times New Roman" panose="02020603050405020304" pitchFamily="18" charset="0"/>
            </a:endParaRPr>
          </a:p>
          <a:p>
            <a:pPr marL="0" indent="0" algn="just">
              <a:buNone/>
            </a:pPr>
            <a:r>
              <a:rPr lang="en-US" sz="3200" dirty="0" smtClean="0">
                <a:latin typeface="Times New Roman" panose="02020603050405020304" pitchFamily="18" charset="0"/>
                <a:cs typeface="Times New Roman" panose="02020603050405020304" pitchFamily="18" charset="0"/>
              </a:rPr>
              <a:t>- </a:t>
            </a:r>
            <a:r>
              <a:rPr lang="en-US" sz="3200" dirty="0" err="1" smtClean="0">
                <a:latin typeface="Times New Roman" panose="02020603050405020304" pitchFamily="18" charset="0"/>
                <a:cs typeface="Times New Roman" panose="02020603050405020304" pitchFamily="18" charset="0"/>
              </a:rPr>
              <a:t>metodologik</a:t>
            </a:r>
            <a:r>
              <a:rPr lang="en-US" sz="3200" dirty="0" smtClean="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bilimlarni</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egallash</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madaniyati</a:t>
            </a:r>
            <a:r>
              <a:rPr lang="en-US" sz="3200" dirty="0">
                <a:latin typeface="Times New Roman" panose="02020603050405020304" pitchFamily="18" charset="0"/>
                <a:cs typeface="Times New Roman" panose="02020603050405020304" pitchFamily="18" charset="0"/>
              </a:rPr>
              <a:t>;</a:t>
            </a:r>
            <a:endParaRPr lang="ru-RU" sz="3200" dirty="0">
              <a:latin typeface="Times New Roman" panose="02020603050405020304" pitchFamily="18" charset="0"/>
              <a:cs typeface="Times New Roman" panose="02020603050405020304" pitchFamily="18" charset="0"/>
            </a:endParaRPr>
          </a:p>
          <a:p>
            <a:pPr marL="0" indent="0" algn="just">
              <a:buNone/>
            </a:pPr>
            <a:r>
              <a:rPr lang="en-US" sz="3200" dirty="0" smtClean="0">
                <a:latin typeface="Times New Roman" panose="02020603050405020304" pitchFamily="18" charset="0"/>
                <a:cs typeface="Times New Roman" panose="02020603050405020304" pitchFamily="18" charset="0"/>
              </a:rPr>
              <a:t>- </a:t>
            </a:r>
            <a:r>
              <a:rPr lang="en-US" sz="3200" dirty="0" err="1" smtClean="0">
                <a:latin typeface="Times New Roman" panose="02020603050405020304" pitchFamily="18" charset="0"/>
                <a:cs typeface="Times New Roman" panose="02020603050405020304" pitchFamily="18" charset="0"/>
              </a:rPr>
              <a:t>pedagogik</a:t>
            </a:r>
            <a:r>
              <a:rPr lang="en-US" sz="3200" dirty="0" smtClean="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ijodkorlik</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va</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kreativlik</a:t>
            </a:r>
            <a:r>
              <a:rPr lang="en-US" sz="3200" dirty="0">
                <a:latin typeface="Times New Roman" panose="02020603050405020304" pitchFamily="18" charset="0"/>
                <a:cs typeface="Times New Roman" panose="02020603050405020304" pitchFamily="18" charset="0"/>
              </a:rPr>
              <a:t>.</a:t>
            </a:r>
            <a:endParaRPr lang="ru-RU" sz="3200" dirty="0">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97" name="Объект 1048696"/>
          <p:cNvSpPr>
            <a:spLocks noGrp="1"/>
          </p:cNvSpPr>
          <p:nvPr>
            <p:ph sz="quarter" idx="1"/>
          </p:nvPr>
        </p:nvSpPr>
        <p:spPr>
          <a:xfrm>
            <a:off x="410308" y="422031"/>
            <a:ext cx="8346829" cy="5826369"/>
          </a:xfrm>
        </p:spPr>
        <p:txBody>
          <a:bodyPr>
            <a:normAutofit fontScale="96429"/>
          </a:bodyPr>
          <a:lstStyle/>
          <a:p>
            <a:pPr marL="0" indent="0" algn="just">
              <a:buNone/>
            </a:pPr>
            <a:r>
              <a:rPr lang="ru-RU" sz="4000" dirty="0" smtClean="0"/>
              <a:t>	</a:t>
            </a:r>
            <a:r>
              <a:rPr lang="en-US" sz="2900" dirty="0" smtClean="0">
                <a:latin typeface="Times New Roman" panose="02020603050405020304" pitchFamily="18" charset="0"/>
                <a:cs typeface="Times New Roman" panose="02020603050405020304" pitchFamily="18" charset="0"/>
              </a:rPr>
              <a:t>PEDAGOGIK </a:t>
            </a:r>
            <a:r>
              <a:rPr lang="en-US" sz="2900" dirty="0">
                <a:latin typeface="Times New Roman" panose="02020603050405020304" pitchFamily="18" charset="0"/>
                <a:cs typeface="Times New Roman" panose="02020603050405020304" pitchFamily="18" charset="0"/>
              </a:rPr>
              <a:t>MAHORAT OMILKORLIGINI TA’MINLOVCHI XUSUSIYATLAR</a:t>
            </a:r>
            <a:endParaRPr lang="ru-RU" sz="2900" dirty="0">
              <a:latin typeface="Times New Roman" panose="02020603050405020304" pitchFamily="18" charset="0"/>
              <a:cs typeface="Times New Roman" panose="02020603050405020304" pitchFamily="18" charset="0"/>
            </a:endParaRPr>
          </a:p>
          <a:p>
            <a:pPr marL="0" indent="0" algn="ctr">
              <a:buNone/>
            </a:pPr>
            <a:r>
              <a:rPr lang="en-US" sz="2900" b="1" dirty="0" err="1">
                <a:latin typeface="Times New Roman" panose="02020603050405020304" pitchFamily="18" charset="0"/>
                <a:cs typeface="Times New Roman" panose="02020603050405020304" pitchFamily="18" charset="0"/>
              </a:rPr>
              <a:t>Bazaviy</a:t>
            </a:r>
            <a:r>
              <a:rPr lang="en-US" sz="2900" b="1" dirty="0">
                <a:latin typeface="Times New Roman" panose="02020603050405020304" pitchFamily="18" charset="0"/>
                <a:cs typeface="Times New Roman" panose="02020603050405020304" pitchFamily="18" charset="0"/>
              </a:rPr>
              <a:t> </a:t>
            </a:r>
            <a:r>
              <a:rPr lang="en-US" sz="2900" b="1" dirty="0" err="1">
                <a:latin typeface="Times New Roman" panose="02020603050405020304" pitchFamily="18" charset="0"/>
                <a:cs typeface="Times New Roman" panose="02020603050405020304" pitchFamily="18" charset="0"/>
              </a:rPr>
              <a:t>omilkorlik</a:t>
            </a:r>
            <a:endParaRPr lang="ru-RU" sz="2900" b="1" dirty="0">
              <a:latin typeface="Times New Roman" panose="02020603050405020304" pitchFamily="18" charset="0"/>
              <a:cs typeface="Times New Roman" panose="02020603050405020304" pitchFamily="18" charset="0"/>
            </a:endParaRPr>
          </a:p>
          <a:p>
            <a:pPr marL="0" indent="0" algn="just">
              <a:buNone/>
            </a:pPr>
            <a:r>
              <a:rPr lang="ru-RU" sz="2900" dirty="0" smtClean="0">
                <a:latin typeface="Times New Roman" panose="02020603050405020304" pitchFamily="18" charset="0"/>
                <a:cs typeface="Times New Roman" panose="02020603050405020304" pitchFamily="18" charset="0"/>
              </a:rPr>
              <a:t>- </a:t>
            </a:r>
            <a:r>
              <a:rPr lang="en-US" sz="3300" dirty="0" err="1" smtClean="0">
                <a:latin typeface="Times New Roman" panose="02020603050405020304" pitchFamily="18" charset="0"/>
                <a:cs typeface="Times New Roman" panose="02020603050405020304" pitchFamily="18" charset="0"/>
              </a:rPr>
              <a:t>Kasbiy</a:t>
            </a:r>
            <a:r>
              <a:rPr lang="en-US" sz="3300" dirty="0" smtClean="0">
                <a:latin typeface="Times New Roman" panose="02020603050405020304" pitchFamily="18" charset="0"/>
                <a:cs typeface="Times New Roman" panose="02020603050405020304" pitchFamily="18" charset="0"/>
              </a:rPr>
              <a:t> </a:t>
            </a:r>
            <a:r>
              <a:rPr lang="en-US" sz="3300" dirty="0">
                <a:latin typeface="Times New Roman" panose="02020603050405020304" pitchFamily="18" charset="0"/>
                <a:cs typeface="Times New Roman" panose="02020603050405020304" pitchFamily="18" charset="0"/>
              </a:rPr>
              <a:t>- </a:t>
            </a:r>
            <a:r>
              <a:rPr lang="en-US" sz="3300" dirty="0" err="1">
                <a:latin typeface="Times New Roman" panose="02020603050405020304" pitchFamily="18" charset="0"/>
                <a:cs typeface="Times New Roman" panose="02020603050405020304" pitchFamily="18" charset="0"/>
              </a:rPr>
              <a:t>pedagogik</a:t>
            </a:r>
            <a:r>
              <a:rPr lang="en-US" sz="3300" dirty="0">
                <a:latin typeface="Times New Roman" panose="02020603050405020304" pitchFamily="18" charset="0"/>
                <a:cs typeface="Times New Roman" panose="02020603050405020304" pitchFamily="18" charset="0"/>
              </a:rPr>
              <a:t> </a:t>
            </a:r>
            <a:r>
              <a:rPr lang="en-US" sz="3300" dirty="0" err="1">
                <a:latin typeface="Times New Roman" panose="02020603050405020304" pitchFamily="18" charset="0"/>
                <a:cs typeface="Times New Roman" panose="02020603050405020304" pitchFamily="18" charset="0"/>
              </a:rPr>
              <a:t>tayyorgarlik</a:t>
            </a:r>
            <a:r>
              <a:rPr lang="en-US" sz="3300" dirty="0">
                <a:latin typeface="Times New Roman" panose="02020603050405020304" pitchFamily="18" charset="0"/>
                <a:cs typeface="Times New Roman" panose="02020603050405020304" pitchFamily="18" charset="0"/>
              </a:rPr>
              <a:t>:</a:t>
            </a:r>
            <a:endParaRPr lang="ru-RU" sz="3300" dirty="0">
              <a:latin typeface="Times New Roman" panose="02020603050405020304" pitchFamily="18" charset="0"/>
              <a:cs typeface="Times New Roman" panose="02020603050405020304" pitchFamily="18" charset="0"/>
            </a:endParaRPr>
          </a:p>
          <a:p>
            <a:pPr marL="0" indent="0" algn="just">
              <a:buNone/>
            </a:pPr>
            <a:r>
              <a:rPr lang="en-US" sz="3300" dirty="0" smtClean="0">
                <a:latin typeface="Times New Roman" panose="02020603050405020304" pitchFamily="18" charset="0"/>
                <a:cs typeface="Times New Roman" panose="02020603050405020304" pitchFamily="18" charset="0"/>
              </a:rPr>
              <a:t> - </a:t>
            </a:r>
            <a:r>
              <a:rPr lang="en-US" sz="3300" dirty="0" err="1">
                <a:latin typeface="Times New Roman" panose="02020603050405020304" pitchFamily="18" charset="0"/>
                <a:cs typeface="Times New Roman" panose="02020603050405020304" pitchFamily="18" charset="0"/>
              </a:rPr>
              <a:t>asosiy</a:t>
            </a:r>
            <a:r>
              <a:rPr lang="en-US" sz="3300" dirty="0">
                <a:latin typeface="Times New Roman" panose="02020603050405020304" pitchFamily="18" charset="0"/>
                <a:cs typeface="Times New Roman" panose="02020603050405020304" pitchFamily="18" charset="0"/>
              </a:rPr>
              <a:t> f</a:t>
            </a:r>
            <a:r>
              <a:rPr lang="uz-Cyrl-UZ" sz="3300" dirty="0">
                <a:latin typeface="Times New Roman" panose="02020603050405020304" pitchFamily="18" charset="0"/>
                <a:cs typeface="Times New Roman" panose="02020603050405020304" pitchFamily="18" charset="0"/>
              </a:rPr>
              <a:t>a</a:t>
            </a:r>
            <a:r>
              <a:rPr lang="en-US" sz="3300" dirty="0" err="1">
                <a:latin typeface="Times New Roman" panose="02020603050405020304" pitchFamily="18" charset="0"/>
                <a:cs typeface="Times New Roman" panose="02020603050405020304" pitchFamily="18" charset="0"/>
              </a:rPr>
              <a:t>nlar</a:t>
            </a:r>
            <a:r>
              <a:rPr lang="en-US" sz="3300" dirty="0" smtClean="0">
                <a:latin typeface="Times New Roman" panose="02020603050405020304" pitchFamily="18" charset="0"/>
                <a:cs typeface="Times New Roman" panose="02020603050405020304" pitchFamily="18" charset="0"/>
              </a:rPr>
              <a:t>;</a:t>
            </a:r>
            <a:endParaRPr lang="ru-RU" sz="3300" dirty="0" smtClean="0">
              <a:latin typeface="Times New Roman" panose="02020603050405020304" pitchFamily="18" charset="0"/>
              <a:cs typeface="Times New Roman" panose="02020603050405020304" pitchFamily="18" charset="0"/>
            </a:endParaRPr>
          </a:p>
          <a:p>
            <a:pPr marL="0" indent="0" algn="just">
              <a:buNone/>
            </a:pPr>
            <a:r>
              <a:rPr lang="ru-RU" sz="3300" dirty="0">
                <a:latin typeface="Times New Roman" panose="02020603050405020304" pitchFamily="18" charset="0"/>
                <a:cs typeface="Times New Roman" panose="02020603050405020304" pitchFamily="18" charset="0"/>
              </a:rPr>
              <a:t>- </a:t>
            </a:r>
            <a:r>
              <a:rPr lang="en-US" sz="3300" dirty="0" err="1">
                <a:latin typeface="Times New Roman" panose="02020603050405020304" pitchFamily="18" charset="0"/>
                <a:cs typeface="Times New Roman" panose="02020603050405020304" pitchFamily="18" charset="0"/>
              </a:rPr>
              <a:t>o‘qitish</a:t>
            </a:r>
            <a:r>
              <a:rPr lang="en-US" sz="3300" dirty="0">
                <a:latin typeface="Times New Roman" panose="02020603050405020304" pitchFamily="18" charset="0"/>
                <a:cs typeface="Times New Roman" panose="02020603050405020304" pitchFamily="18" charset="0"/>
              </a:rPr>
              <a:t> </a:t>
            </a:r>
            <a:r>
              <a:rPr lang="en-US" sz="3300" dirty="0" err="1">
                <a:latin typeface="Times New Roman" panose="02020603050405020304" pitchFamily="18" charset="0"/>
                <a:cs typeface="Times New Roman" panose="02020603050405020304" pitchFamily="18" charset="0"/>
              </a:rPr>
              <a:t>metodikasi</a:t>
            </a:r>
            <a:r>
              <a:rPr lang="en-US" sz="3300" dirty="0">
                <a:latin typeface="Times New Roman" panose="02020603050405020304" pitchFamily="18" charset="0"/>
                <a:cs typeface="Times New Roman" panose="02020603050405020304" pitchFamily="18" charset="0"/>
              </a:rPr>
              <a:t>;</a:t>
            </a:r>
            <a:endParaRPr lang="ru-RU" sz="3300" dirty="0">
              <a:latin typeface="Times New Roman" panose="02020603050405020304" pitchFamily="18" charset="0"/>
              <a:cs typeface="Times New Roman" panose="02020603050405020304" pitchFamily="18" charset="0"/>
            </a:endParaRPr>
          </a:p>
          <a:p>
            <a:pPr marL="0" indent="0" algn="just">
              <a:buNone/>
            </a:pPr>
            <a:r>
              <a:rPr lang="en-US" sz="3300" dirty="0">
                <a:latin typeface="Times New Roman" panose="02020603050405020304" pitchFamily="18" charset="0"/>
                <a:cs typeface="Times New Roman" panose="02020603050405020304" pitchFamily="18" charset="0"/>
              </a:rPr>
              <a:t>-</a:t>
            </a:r>
            <a:r>
              <a:rPr lang="ru-RU" sz="3300" dirty="0">
                <a:latin typeface="Times New Roman" panose="02020603050405020304" pitchFamily="18" charset="0"/>
                <a:cs typeface="Times New Roman" panose="02020603050405020304" pitchFamily="18" charset="0"/>
              </a:rPr>
              <a:t> </a:t>
            </a:r>
            <a:r>
              <a:rPr lang="en-US" sz="3300" dirty="0">
                <a:latin typeface="Times New Roman" panose="02020603050405020304" pitchFamily="18" charset="0"/>
                <a:cs typeface="Times New Roman" panose="02020603050405020304" pitchFamily="18" charset="0"/>
              </a:rPr>
              <a:t>f</a:t>
            </a:r>
            <a:r>
              <a:rPr lang="uz-Cyrl-UZ" sz="3300" dirty="0">
                <a:latin typeface="Times New Roman" panose="02020603050405020304" pitchFamily="18" charset="0"/>
                <a:cs typeface="Times New Roman" panose="02020603050405020304" pitchFamily="18" charset="0"/>
              </a:rPr>
              <a:t>a</a:t>
            </a:r>
            <a:r>
              <a:rPr lang="en-US" sz="3300" dirty="0" err="1">
                <a:latin typeface="Times New Roman" panose="02020603050405020304" pitchFamily="18" charset="0"/>
                <a:cs typeface="Times New Roman" panose="02020603050405020304" pitchFamily="18" charset="0"/>
              </a:rPr>
              <a:t>safiy</a:t>
            </a:r>
            <a:r>
              <a:rPr lang="en-US" sz="3300" dirty="0">
                <a:latin typeface="Times New Roman" panose="02020603050405020304" pitchFamily="18" charset="0"/>
                <a:cs typeface="Times New Roman" panose="02020603050405020304" pitchFamily="18" charset="0"/>
              </a:rPr>
              <a:t> </a:t>
            </a:r>
            <a:r>
              <a:rPr lang="en-US" sz="3300" dirty="0" err="1">
                <a:latin typeface="Times New Roman" panose="02020603050405020304" pitchFamily="18" charset="0"/>
                <a:cs typeface="Times New Roman" panose="02020603050405020304" pitchFamily="18" charset="0"/>
              </a:rPr>
              <a:t>bilimlar</a:t>
            </a:r>
            <a:r>
              <a:rPr lang="en-US" sz="3300" dirty="0">
                <a:latin typeface="Times New Roman" panose="02020603050405020304" pitchFamily="18" charset="0"/>
                <a:cs typeface="Times New Roman" panose="02020603050405020304" pitchFamily="18" charset="0"/>
              </a:rPr>
              <a:t>;</a:t>
            </a:r>
            <a:endParaRPr lang="ru-RU" sz="3300" dirty="0">
              <a:latin typeface="Times New Roman" panose="02020603050405020304" pitchFamily="18" charset="0"/>
              <a:cs typeface="Times New Roman" panose="02020603050405020304" pitchFamily="18" charset="0"/>
            </a:endParaRPr>
          </a:p>
          <a:p>
            <a:pPr marL="0" indent="0" algn="just">
              <a:buNone/>
            </a:pPr>
            <a:r>
              <a:rPr lang="en-US" sz="3300" dirty="0">
                <a:latin typeface="Times New Roman" panose="02020603050405020304" pitchFamily="18" charset="0"/>
                <a:cs typeface="Times New Roman" panose="02020603050405020304" pitchFamily="18" charset="0"/>
              </a:rPr>
              <a:t>-</a:t>
            </a:r>
            <a:r>
              <a:rPr lang="ru-RU" sz="3300" dirty="0">
                <a:latin typeface="Times New Roman" panose="02020603050405020304" pitchFamily="18" charset="0"/>
                <a:cs typeface="Times New Roman" panose="02020603050405020304" pitchFamily="18" charset="0"/>
              </a:rPr>
              <a:t> </a:t>
            </a:r>
            <a:r>
              <a:rPr lang="en-US" sz="3300" dirty="0" err="1" smtClean="0">
                <a:latin typeface="Times New Roman" panose="02020603050405020304" pitchFamily="18" charset="0"/>
                <a:cs typeface="Times New Roman" panose="02020603050405020304" pitchFamily="18" charset="0"/>
              </a:rPr>
              <a:t>pedagogik</a:t>
            </a:r>
            <a:r>
              <a:rPr lang="ru-RU" sz="3300" dirty="0" smtClean="0">
                <a:latin typeface="Times New Roman" panose="02020603050405020304" pitchFamily="18" charset="0"/>
                <a:cs typeface="Times New Roman" panose="02020603050405020304" pitchFamily="18" charset="0"/>
              </a:rPr>
              <a:t> </a:t>
            </a:r>
            <a:r>
              <a:rPr lang="en-US" sz="3300" dirty="0" err="1">
                <a:latin typeface="Times New Roman" panose="02020603050405020304" pitchFamily="18" charset="0"/>
                <a:cs typeface="Times New Roman" panose="02020603050405020304" pitchFamily="18" charset="0"/>
              </a:rPr>
              <a:t>bilimlar</a:t>
            </a:r>
            <a:r>
              <a:rPr lang="en-US" sz="3300" dirty="0">
                <a:latin typeface="Times New Roman" panose="02020603050405020304" pitchFamily="18" charset="0"/>
                <a:cs typeface="Times New Roman" panose="02020603050405020304" pitchFamily="18" charset="0"/>
              </a:rPr>
              <a:t>;</a:t>
            </a:r>
            <a:endParaRPr lang="ru-RU" sz="3300" dirty="0">
              <a:latin typeface="Times New Roman" panose="02020603050405020304" pitchFamily="18" charset="0"/>
              <a:cs typeface="Times New Roman" panose="02020603050405020304" pitchFamily="18" charset="0"/>
            </a:endParaRPr>
          </a:p>
          <a:p>
            <a:pPr marL="0" indent="0" algn="just">
              <a:buNone/>
            </a:pPr>
            <a:r>
              <a:rPr lang="ru-RU" sz="3300" dirty="0">
                <a:latin typeface="Times New Roman" panose="02020603050405020304" pitchFamily="18" charset="0"/>
                <a:cs typeface="Times New Roman" panose="02020603050405020304" pitchFamily="18" charset="0"/>
              </a:rPr>
              <a:t>- </a:t>
            </a:r>
            <a:r>
              <a:rPr lang="en-US" sz="3300" dirty="0" err="1">
                <a:latin typeface="Times New Roman" panose="02020603050405020304" pitchFamily="18" charset="0"/>
                <a:cs typeface="Times New Roman" panose="02020603050405020304" pitchFamily="18" charset="0"/>
              </a:rPr>
              <a:t>psixologik</a:t>
            </a:r>
            <a:r>
              <a:rPr lang="en-US" sz="3300" dirty="0">
                <a:latin typeface="Times New Roman" panose="02020603050405020304" pitchFamily="18" charset="0"/>
                <a:cs typeface="Times New Roman" panose="02020603050405020304" pitchFamily="18" charset="0"/>
              </a:rPr>
              <a:t> </a:t>
            </a:r>
            <a:r>
              <a:rPr lang="en-US" sz="3300" dirty="0" err="1">
                <a:latin typeface="Times New Roman" panose="02020603050405020304" pitchFamily="18" charset="0"/>
                <a:cs typeface="Times New Roman" panose="02020603050405020304" pitchFamily="18" charset="0"/>
              </a:rPr>
              <a:t>bilimlar</a:t>
            </a:r>
            <a:r>
              <a:rPr lang="en-US" sz="3300" dirty="0">
                <a:latin typeface="Times New Roman" panose="02020603050405020304" pitchFamily="18" charset="0"/>
                <a:cs typeface="Times New Roman" panose="02020603050405020304" pitchFamily="18" charset="0"/>
              </a:rPr>
              <a:t>;</a:t>
            </a:r>
            <a:endParaRPr lang="ru-RU" sz="3300" dirty="0">
              <a:latin typeface="Times New Roman" panose="02020603050405020304" pitchFamily="18" charset="0"/>
              <a:cs typeface="Times New Roman" panose="02020603050405020304" pitchFamily="18" charset="0"/>
            </a:endParaRPr>
          </a:p>
          <a:p>
            <a:pPr marL="0" indent="0" algn="just">
              <a:buNone/>
            </a:pPr>
            <a:r>
              <a:rPr lang="ru-RU" sz="3300" dirty="0">
                <a:latin typeface="Times New Roman" panose="02020603050405020304" pitchFamily="18" charset="0"/>
                <a:cs typeface="Times New Roman" panose="02020603050405020304" pitchFamily="18" charset="0"/>
              </a:rPr>
              <a:t>- </a:t>
            </a:r>
            <a:r>
              <a:rPr lang="en-US" sz="3300" dirty="0" err="1">
                <a:latin typeface="Times New Roman" panose="02020603050405020304" pitchFamily="18" charset="0"/>
                <a:cs typeface="Times New Roman" panose="02020603050405020304" pitchFamily="18" charset="0"/>
              </a:rPr>
              <a:t>pedagogik</a:t>
            </a:r>
            <a:r>
              <a:rPr lang="en-US" sz="3300" dirty="0">
                <a:latin typeface="Times New Roman" panose="02020603050405020304" pitchFamily="18" charset="0"/>
                <a:cs typeface="Times New Roman" panose="02020603050405020304" pitchFamily="18" charset="0"/>
              </a:rPr>
              <a:t> </a:t>
            </a:r>
            <a:r>
              <a:rPr lang="en-US" sz="3300" dirty="0" err="1">
                <a:latin typeface="Times New Roman" panose="02020603050405020304" pitchFamily="18" charset="0"/>
                <a:cs typeface="Times New Roman" panose="02020603050405020304" pitchFamily="18" charset="0"/>
              </a:rPr>
              <a:t>axloq</a:t>
            </a:r>
            <a:r>
              <a:rPr lang="en-US" sz="3300" dirty="0">
                <a:latin typeface="Times New Roman" panose="02020603050405020304" pitchFamily="18" charset="0"/>
                <a:cs typeface="Times New Roman" panose="02020603050405020304" pitchFamily="18" charset="0"/>
              </a:rPr>
              <a:t> </a:t>
            </a:r>
            <a:r>
              <a:rPr lang="en-US" sz="3300" dirty="0" err="1">
                <a:latin typeface="Times New Roman" panose="02020603050405020304" pitchFamily="18" charset="0"/>
                <a:cs typeface="Times New Roman" panose="02020603050405020304" pitchFamily="18" charset="0"/>
              </a:rPr>
              <a:t>va</a:t>
            </a:r>
            <a:r>
              <a:rPr lang="en-US" sz="3300" dirty="0">
                <a:latin typeface="Times New Roman" panose="02020603050405020304" pitchFamily="18" charset="0"/>
                <a:cs typeface="Times New Roman" panose="02020603050405020304" pitchFamily="18" charset="0"/>
              </a:rPr>
              <a:t> </a:t>
            </a:r>
            <a:r>
              <a:rPr lang="en-US" sz="3300" dirty="0" err="1">
                <a:latin typeface="Times New Roman" panose="02020603050405020304" pitchFamily="18" charset="0"/>
                <a:cs typeface="Times New Roman" panose="02020603050405020304" pitchFamily="18" charset="0"/>
              </a:rPr>
              <a:t>hokazo</a:t>
            </a:r>
            <a:r>
              <a:rPr lang="en-US" sz="3300" dirty="0">
                <a:latin typeface="Times New Roman" panose="02020603050405020304" pitchFamily="18" charset="0"/>
                <a:cs typeface="Times New Roman" panose="02020603050405020304" pitchFamily="18" charset="0"/>
              </a:rPr>
              <a:t>.</a:t>
            </a:r>
            <a:endParaRPr lang="ru-RU" sz="3300" dirty="0">
              <a:latin typeface="Times New Roman" panose="02020603050405020304" pitchFamily="18" charset="0"/>
              <a:cs typeface="Times New Roman" panose="02020603050405020304" pitchFamily="18" charset="0"/>
            </a:endParaRPr>
          </a:p>
          <a:p>
            <a:pPr marL="0" indent="0" algn="just">
              <a:buNone/>
            </a:pPr>
            <a:endParaRPr lang="ru-RU" sz="2900" dirty="0">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99" name="Объект 1048698"/>
          <p:cNvSpPr>
            <a:spLocks noGrp="1"/>
          </p:cNvSpPr>
          <p:nvPr>
            <p:ph sz="quarter" idx="1"/>
          </p:nvPr>
        </p:nvSpPr>
        <p:spPr>
          <a:xfrm>
            <a:off x="726831" y="1160083"/>
            <a:ext cx="7854461" cy="5264162"/>
          </a:xfrm>
        </p:spPr>
        <p:txBody>
          <a:bodyPr>
            <a:noAutofit/>
          </a:bodyPr>
          <a:lstStyle/>
          <a:p>
            <a:pPr marL="0" indent="0" algn="ctr">
              <a:buNone/>
            </a:pPr>
            <a:r>
              <a:rPr lang="ru-RU" sz="3200" dirty="0" smtClean="0">
                <a:latin typeface="Times New Roman" panose="02020603050405020304" pitchFamily="18" charset="0"/>
                <a:cs typeface="Times New Roman" panose="02020603050405020304" pitchFamily="18" charset="0"/>
              </a:rPr>
              <a:t>	</a:t>
            </a:r>
            <a:r>
              <a:rPr lang="en-US" sz="3200" b="1" dirty="0" err="1" smtClean="0">
                <a:latin typeface="Times New Roman" panose="02020603050405020304" pitchFamily="18" charset="0"/>
                <a:cs typeface="Times New Roman" panose="02020603050405020304" pitchFamily="18" charset="0"/>
              </a:rPr>
              <a:t>Metodologik</a:t>
            </a:r>
            <a:r>
              <a:rPr lang="en-US" sz="3200" b="1" dirty="0" smtClean="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omilkorliklar</a:t>
            </a:r>
            <a:endParaRPr lang="ru-RU" sz="3200" b="1" dirty="0">
              <a:latin typeface="Times New Roman" panose="02020603050405020304" pitchFamily="18" charset="0"/>
              <a:cs typeface="Times New Roman" panose="02020603050405020304" pitchFamily="18" charset="0"/>
            </a:endParaRPr>
          </a:p>
          <a:p>
            <a:pPr marL="0" indent="0" algn="just">
              <a:buNone/>
            </a:pPr>
            <a:r>
              <a:rPr lang="ru-RU" sz="3200" dirty="0" smtClean="0">
                <a:latin typeface="Times New Roman" panose="02020603050405020304" pitchFamily="18" charset="0"/>
                <a:cs typeface="Times New Roman" panose="02020603050405020304" pitchFamily="18" charset="0"/>
              </a:rPr>
              <a:t>- </a:t>
            </a:r>
            <a:r>
              <a:rPr lang="en-US" sz="3200" dirty="0" err="1" smtClean="0">
                <a:latin typeface="Times New Roman" panose="02020603050405020304" pitchFamily="18" charset="0"/>
                <a:cs typeface="Times New Roman" panose="02020603050405020304" pitchFamily="18" charset="0"/>
              </a:rPr>
              <a:t>Falsafiy</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umumilmiy</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va</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aniq</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fanlar</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darajasiga</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mos</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keluvchi</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metodo­logik</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bilimlarni</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ta’lim</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muammolarini</a:t>
            </a:r>
            <a:r>
              <a:rPr lang="en-US" sz="3200" dirty="0">
                <a:latin typeface="Times New Roman" panose="02020603050405020304" pitchFamily="18" charset="0"/>
                <a:cs typeface="Times New Roman" panose="02020603050405020304" pitchFamily="18" charset="0"/>
              </a:rPr>
              <a:t>, integral, </a:t>
            </a:r>
            <a:r>
              <a:rPr lang="en-US" sz="3200" dirty="0" err="1" smtClean="0">
                <a:latin typeface="Times New Roman" panose="02020603050405020304" pitchFamily="18" charset="0"/>
                <a:cs typeface="Times New Roman" panose="02020603050405020304" pitchFamily="18" charset="0"/>
              </a:rPr>
              <a:t>faoliyatga</a:t>
            </a:r>
            <a:r>
              <a:rPr lang="en-US" sz="3200" dirty="0" smtClean="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taalluqli</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bi­limlarni</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mustaqil</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yondashuv</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asosida</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o‘zlashtira</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olish</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qobiliyati</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va</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hokazo</a:t>
            </a:r>
            <a:r>
              <a:rPr lang="en-US" sz="3200" dirty="0">
                <a:latin typeface="Times New Roman" panose="02020603050405020304" pitchFamily="18" charset="0"/>
                <a:cs typeface="Times New Roman" panose="02020603050405020304" pitchFamily="18" charset="0"/>
              </a:rPr>
              <a:t>.</a:t>
            </a:r>
            <a:endParaRPr lang="ru-RU" sz="3200" dirty="0">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701" name="Объект 1048700"/>
          <p:cNvSpPr>
            <a:spLocks noGrp="1"/>
          </p:cNvSpPr>
          <p:nvPr>
            <p:ph sz="quarter" idx="1"/>
          </p:nvPr>
        </p:nvSpPr>
        <p:spPr>
          <a:xfrm>
            <a:off x="656491" y="872111"/>
            <a:ext cx="7948247" cy="5247335"/>
          </a:xfrm>
        </p:spPr>
        <p:txBody>
          <a:bodyPr>
            <a:normAutofit/>
          </a:bodyPr>
          <a:lstStyle/>
          <a:p>
            <a:pPr marL="0" indent="0" algn="just">
              <a:buNone/>
            </a:pPr>
            <a:endParaRPr lang="en-US" sz="3200" b="1" dirty="0" smtClean="0">
              <a:latin typeface="Times New Roman" panose="02020603050405020304" pitchFamily="18" charset="0"/>
              <a:cs typeface="Times New Roman" panose="02020603050405020304" pitchFamily="18" charset="0"/>
            </a:endParaRPr>
          </a:p>
          <a:p>
            <a:pPr marL="0" indent="0" algn="ctr">
              <a:buNone/>
            </a:pPr>
            <a:r>
              <a:rPr lang="en-US" b="1" dirty="0" err="1" smtClean="0">
                <a:latin typeface="Times New Roman" panose="02020603050405020304" pitchFamily="18" charset="0"/>
                <a:cs typeface="Times New Roman" panose="02020603050405020304" pitchFamily="18" charset="0"/>
              </a:rPr>
              <a:t>Ijodiy</a:t>
            </a:r>
            <a:r>
              <a:rPr lang="en-US" b="1" dirty="0" smtClean="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pedagogik</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mahorat</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va</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omilkorlik</a:t>
            </a:r>
            <a:endParaRPr lang="ru-RU" b="1" dirty="0">
              <a:latin typeface="Times New Roman" panose="02020603050405020304" pitchFamily="18" charset="0"/>
              <a:cs typeface="Times New Roman" panose="02020603050405020304" pitchFamily="18" charset="0"/>
            </a:endParaRPr>
          </a:p>
          <a:p>
            <a:pPr marL="0" indent="0" algn="just">
              <a:buNone/>
            </a:pPr>
            <a:r>
              <a:rPr lang="en-US" dirty="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kasbiy</a:t>
            </a:r>
            <a:r>
              <a:rPr lang="en-US" dirty="0" smtClean="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qadriyatlarga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yo‘naltirilganlik</a:t>
            </a:r>
            <a:r>
              <a:rPr lang="en-US" dirty="0">
                <a:latin typeface="Times New Roman" panose="02020603050405020304" pitchFamily="18" charset="0"/>
                <a:cs typeface="Times New Roman" panose="02020603050405020304" pitchFamily="18" charset="0"/>
              </a:rPr>
              <a:t>;</a:t>
            </a:r>
            <a:endParaRPr lang="ru-RU" dirty="0">
              <a:latin typeface="Times New Roman" panose="02020603050405020304" pitchFamily="18" charset="0"/>
              <a:cs typeface="Times New Roman" panose="02020603050405020304" pitchFamily="18" charset="0"/>
            </a:endParaRPr>
          </a:p>
          <a:p>
            <a:pPr marL="0" indent="0" algn="just">
              <a:buNone/>
            </a:pPr>
            <a:r>
              <a:rPr lang="en-US" dirty="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motivatsion</a:t>
            </a:r>
            <a:r>
              <a:rPr lang="en-US" dirty="0" smtClean="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ijodkorlikka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yo‘naltirilganlik</a:t>
            </a:r>
            <a:r>
              <a:rPr lang="en-US" dirty="0">
                <a:latin typeface="Times New Roman" panose="02020603050405020304" pitchFamily="18" charset="0"/>
                <a:cs typeface="Times New Roman" panose="02020603050405020304" pitchFamily="18" charset="0"/>
              </a:rPr>
              <a:t>;</a:t>
            </a:r>
            <a:endParaRPr lang="ru-RU" dirty="0">
              <a:latin typeface="Times New Roman" panose="02020603050405020304" pitchFamily="18" charset="0"/>
              <a:cs typeface="Times New Roman" panose="02020603050405020304" pitchFamily="18" charset="0"/>
            </a:endParaRPr>
          </a:p>
          <a:p>
            <a:pPr marL="0" indent="0" algn="just">
              <a:buNone/>
            </a:pPr>
            <a:r>
              <a:rPr lang="ru-RU" dirty="0">
                <a:latin typeface="Times New Roman" panose="02020603050405020304" pitchFamily="18" charset="0"/>
                <a:cs typeface="Times New Roman" panose="02020603050405020304" pitchFamily="18" charset="0"/>
              </a:rPr>
              <a:t>-</a:t>
            </a:r>
            <a:r>
              <a:rPr lang="en-US" dirty="0" err="1" smtClean="0">
                <a:latin typeface="Times New Roman" panose="02020603050405020304" pitchFamily="18" charset="0"/>
                <a:cs typeface="Times New Roman" panose="02020603050405020304" pitchFamily="18" charset="0"/>
              </a:rPr>
              <a:t>ta’limda</a:t>
            </a:r>
            <a:r>
              <a:rPr lang="en-US" dirty="0" smtClean="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innovatsiyaning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asosiy</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muammolarini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tushunish</a:t>
            </a:r>
            <a:r>
              <a:rPr lang="en-US" dirty="0">
                <a:latin typeface="Times New Roman" panose="02020603050405020304" pitchFamily="18" charset="0"/>
                <a:cs typeface="Times New Roman" panose="02020603050405020304" pitchFamily="18" charset="0"/>
              </a:rPr>
              <a:t>;</a:t>
            </a:r>
            <a:endParaRPr lang="ru-RU" dirty="0">
              <a:latin typeface="Times New Roman" panose="02020603050405020304" pitchFamily="18" charset="0"/>
              <a:cs typeface="Times New Roman" panose="02020603050405020304" pitchFamily="18" charset="0"/>
            </a:endParaRPr>
          </a:p>
          <a:p>
            <a:pPr marL="0" indent="0" algn="just">
              <a:buNone/>
            </a:pPr>
            <a:r>
              <a:rPr lang="en-US" dirty="0" smtClean="0">
                <a:latin typeface="Times New Roman" panose="02020603050405020304" pitchFamily="18" charset="0"/>
                <a:cs typeface="Times New Roman" panose="02020603050405020304" pitchFamily="18" charset="0"/>
              </a:rPr>
              <a:t>-</a:t>
            </a:r>
            <a:r>
              <a:rPr lang="uz-Cyrl-UZ" dirty="0" smtClean="0">
                <a:latin typeface="Times New Roman" panose="02020603050405020304" pitchFamily="18" charset="0"/>
                <a:cs typeface="Times New Roman" panose="02020603050405020304" pitchFamily="18" charset="0"/>
              </a:rPr>
              <a:t>pe</a:t>
            </a:r>
            <a:r>
              <a:rPr lang="en-US" dirty="0" err="1">
                <a:latin typeface="Times New Roman" panose="02020603050405020304" pitchFamily="18" charset="0"/>
                <a:cs typeface="Times New Roman" panose="02020603050405020304" pitchFamily="18" charset="0"/>
              </a:rPr>
              <a:t>dagogik</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vazif</a:t>
            </a:r>
            <a:r>
              <a:rPr lang="uz-Cyrl-UZ" dirty="0">
                <a:latin typeface="Times New Roman" panose="02020603050405020304" pitchFamily="18" charset="0"/>
                <a:cs typeface="Times New Roman" panose="02020603050405020304" pitchFamily="18" charset="0"/>
              </a:rPr>
              <a:t>a</a:t>
            </a:r>
            <a:r>
              <a:rPr lang="en-US" dirty="0" err="1">
                <a:latin typeface="Times New Roman" panose="02020603050405020304" pitchFamily="18" charset="0"/>
                <a:cs typeface="Times New Roman" panose="02020603050405020304" pitchFamily="18" charset="0"/>
              </a:rPr>
              <a:t>larni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hal</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qilishga</a:t>
            </a:r>
            <a:r>
              <a:rPr lang="en-US" dirty="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tizimli</a:t>
            </a:r>
            <a:r>
              <a:rPr lang="en-US" dirty="0" smtClean="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yondashishga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qaratilganlik</a:t>
            </a:r>
            <a:r>
              <a:rPr lang="en-US" dirty="0">
                <a:latin typeface="Times New Roman" panose="02020603050405020304" pitchFamily="18" charset="0"/>
                <a:cs typeface="Times New Roman" panose="02020603050405020304" pitchFamily="18" charset="0"/>
              </a:rPr>
              <a:t>,</a:t>
            </a:r>
            <a:endParaRPr lang="ru-RU" dirty="0">
              <a:latin typeface="Times New Roman" panose="02020603050405020304" pitchFamily="18" charset="0"/>
              <a:cs typeface="Times New Roman" panose="02020603050405020304" pitchFamily="18" charset="0"/>
            </a:endParaRPr>
          </a:p>
          <a:p>
            <a:pPr marL="0" indent="0" algn="just">
              <a:buNone/>
            </a:pPr>
            <a:r>
              <a:rPr lang="en-US" dirty="0" smtClean="0">
                <a:latin typeface="Times New Roman" panose="02020603050405020304" pitchFamily="18" charset="0"/>
                <a:cs typeface="Times New Roman" panose="02020603050405020304" pitchFamily="18" charset="0"/>
              </a:rPr>
              <a:t>-</a:t>
            </a:r>
            <a:r>
              <a:rPr lang="en-US" dirty="0" err="1" smtClean="0">
                <a:latin typeface="Times New Roman" panose="02020603050405020304" pitchFamily="18" charset="0"/>
                <a:cs typeface="Times New Roman" panose="02020603050405020304" pitchFamily="18" charset="0"/>
              </a:rPr>
              <a:t>dasturiy</a:t>
            </a:r>
            <a:r>
              <a:rPr lang="ru-RU" dirty="0">
                <a:latin typeface="Times New Roman" panose="02020603050405020304" pitchFamily="18" charset="0"/>
                <a:cs typeface="Times New Roman" panose="02020603050405020304" pitchFamily="18" charset="0"/>
              </a:rPr>
              <a:t>-</a:t>
            </a:r>
            <a:r>
              <a:rPr lang="en-US" dirty="0" err="1" smtClean="0">
                <a:latin typeface="Times New Roman" panose="02020603050405020304" pitchFamily="18" charset="0"/>
                <a:cs typeface="Times New Roman" panose="02020603050405020304" pitchFamily="18" charset="0"/>
              </a:rPr>
              <a:t>maqsadli</a:t>
            </a:r>
            <a:r>
              <a:rPr lang="en-US" dirty="0" smtClean="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rejalashtirish</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qobiliyati</a:t>
            </a:r>
            <a:r>
              <a:rPr lang="en-US" dirty="0"/>
              <a:t>,</a:t>
            </a:r>
            <a:endParaRPr lang="ru-RU"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703" name="Объект 1048702"/>
          <p:cNvSpPr>
            <a:spLocks noGrp="1"/>
          </p:cNvSpPr>
          <p:nvPr>
            <p:ph sz="quarter" idx="1"/>
          </p:nvPr>
        </p:nvSpPr>
        <p:spPr>
          <a:xfrm>
            <a:off x="339969" y="175846"/>
            <a:ext cx="8616462" cy="6459416"/>
          </a:xfrm>
        </p:spPr>
        <p:txBody>
          <a:bodyPr>
            <a:normAutofit fontScale="63214" lnSpcReduction="20000"/>
          </a:bodyPr>
          <a:lstStyle/>
          <a:p>
            <a:r>
              <a:rPr lang="en-US" sz="3600" dirty="0" smtClean="0"/>
              <a:t> </a:t>
            </a:r>
            <a:r>
              <a:rPr lang="en-US" sz="4000" dirty="0" err="1">
                <a:latin typeface="Times New Roman" panose="02020603050405020304" pitchFamily="18" charset="0"/>
                <a:cs typeface="Times New Roman" panose="02020603050405020304" pitchFamily="18" charset="0"/>
              </a:rPr>
              <a:t>ilmiy</a:t>
            </a:r>
            <a:r>
              <a:rPr lang="en-US" sz="4000" dirty="0">
                <a:latin typeface="Times New Roman" panose="02020603050405020304" pitchFamily="18" charset="0"/>
                <a:cs typeface="Times New Roman" panose="02020603050405020304" pitchFamily="18" charset="0"/>
              </a:rPr>
              <a:t> - </a:t>
            </a:r>
            <a:r>
              <a:rPr lang="en-US" sz="4000" dirty="0" err="1">
                <a:latin typeface="Times New Roman" panose="02020603050405020304" pitchFamily="18" charset="0"/>
                <a:cs typeface="Times New Roman" panose="02020603050405020304" pitchFamily="18" charset="0"/>
              </a:rPr>
              <a:t>tadqiqot</a:t>
            </a:r>
            <a:r>
              <a:rPr lang="en-US" sz="4000" dirty="0">
                <a:latin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cs typeface="Times New Roman" panose="02020603050405020304" pitchFamily="18" charset="0"/>
              </a:rPr>
              <a:t>madaniyati</a:t>
            </a:r>
            <a:r>
              <a:rPr lang="en-US" sz="4000" dirty="0">
                <a:latin typeface="Times New Roman" panose="02020603050405020304" pitchFamily="18" charset="0"/>
                <a:cs typeface="Times New Roman" panose="02020603050405020304" pitchFamily="18" charset="0"/>
              </a:rPr>
              <a:t>;</a:t>
            </a:r>
            <a:endParaRPr lang="ru-RU" sz="4000" dirty="0">
              <a:latin typeface="Times New Roman" panose="02020603050405020304" pitchFamily="18" charset="0"/>
              <a:cs typeface="Times New Roman" panose="02020603050405020304" pitchFamily="18" charset="0"/>
            </a:endParaRPr>
          </a:p>
          <a:p>
            <a:r>
              <a:rPr lang="en-US" sz="4000" dirty="0" err="1" smtClean="0">
                <a:latin typeface="Times New Roman" panose="02020603050405020304" pitchFamily="18" charset="0"/>
                <a:cs typeface="Times New Roman" panose="02020603050405020304" pitchFamily="18" charset="0"/>
              </a:rPr>
              <a:t>texnologik</a:t>
            </a:r>
            <a:r>
              <a:rPr lang="en-US" sz="4000" dirty="0" smtClean="0">
                <a:latin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cs typeface="Times New Roman" panose="02020603050405020304" pitchFamily="18" charset="0"/>
              </a:rPr>
              <a:t>madaniyat</a:t>
            </a:r>
            <a:r>
              <a:rPr lang="en-US" sz="4000" dirty="0">
                <a:latin typeface="Times New Roman" panose="02020603050405020304" pitchFamily="18" charset="0"/>
                <a:cs typeface="Times New Roman" panose="02020603050405020304" pitchFamily="18" charset="0"/>
              </a:rPr>
              <a:t>;</a:t>
            </a:r>
            <a:endParaRPr lang="ru-RU" sz="4000" dirty="0">
              <a:latin typeface="Times New Roman" panose="02020603050405020304" pitchFamily="18" charset="0"/>
              <a:cs typeface="Times New Roman" panose="02020603050405020304" pitchFamily="18" charset="0"/>
            </a:endParaRPr>
          </a:p>
          <a:p>
            <a:r>
              <a:rPr lang="en-US" sz="4000" dirty="0" err="1" smtClean="0">
                <a:latin typeface="Times New Roman" panose="02020603050405020304" pitchFamily="18" charset="0"/>
                <a:cs typeface="Times New Roman" panose="02020603050405020304" pitchFamily="18" charset="0"/>
              </a:rPr>
              <a:t>grafika</a:t>
            </a:r>
            <a:r>
              <a:rPr lang="en-US" sz="4000" dirty="0" smtClean="0">
                <a:latin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cs typeface="Times New Roman" panose="02020603050405020304" pitchFamily="18" charset="0"/>
              </a:rPr>
              <a:t>madaniyati</a:t>
            </a:r>
            <a:r>
              <a:rPr lang="en-US" sz="4000" dirty="0">
                <a:latin typeface="Times New Roman" panose="02020603050405020304" pitchFamily="18" charset="0"/>
                <a:cs typeface="Times New Roman" panose="02020603050405020304" pitchFamily="18" charset="0"/>
              </a:rPr>
              <a:t>;</a:t>
            </a:r>
            <a:endParaRPr lang="ru-RU" sz="4000" dirty="0">
              <a:latin typeface="Times New Roman" panose="02020603050405020304" pitchFamily="18" charset="0"/>
              <a:cs typeface="Times New Roman" panose="02020603050405020304" pitchFamily="18" charset="0"/>
            </a:endParaRPr>
          </a:p>
          <a:p>
            <a:r>
              <a:rPr lang="en-US" sz="4000" dirty="0" err="1" smtClean="0">
                <a:latin typeface="Times New Roman" panose="02020603050405020304" pitchFamily="18" charset="0"/>
                <a:cs typeface="Times New Roman" panose="02020603050405020304" pitchFamily="18" charset="0"/>
              </a:rPr>
              <a:t>kasb</a:t>
            </a:r>
            <a:r>
              <a:rPr lang="en-US" sz="4000" dirty="0" smtClean="0">
                <a:latin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cs typeface="Times New Roman" panose="02020603050405020304" pitchFamily="18" charset="0"/>
              </a:rPr>
              <a:t>ahloqi</a:t>
            </a:r>
            <a:r>
              <a:rPr lang="en-US" sz="4000" dirty="0">
                <a:latin typeface="Times New Roman" panose="02020603050405020304" pitchFamily="18" charset="0"/>
                <a:cs typeface="Times New Roman" panose="02020603050405020304" pitchFamily="18" charset="0"/>
              </a:rPr>
              <a:t>;</a:t>
            </a:r>
            <a:endParaRPr lang="ru-RU" sz="4000" dirty="0">
              <a:latin typeface="Times New Roman" panose="02020603050405020304" pitchFamily="18" charset="0"/>
              <a:cs typeface="Times New Roman" panose="02020603050405020304" pitchFamily="18" charset="0"/>
            </a:endParaRPr>
          </a:p>
          <a:p>
            <a:r>
              <a:rPr lang="en-US" sz="4000" dirty="0" err="1" smtClean="0">
                <a:latin typeface="Times New Roman" panose="02020603050405020304" pitchFamily="18" charset="0"/>
                <a:cs typeface="Times New Roman" panose="02020603050405020304" pitchFamily="18" charset="0"/>
              </a:rPr>
              <a:t>ta’lim</a:t>
            </a:r>
            <a:r>
              <a:rPr lang="en-US" sz="4000" dirty="0" smtClean="0">
                <a:latin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cs typeface="Times New Roman" panose="02020603050405020304" pitchFamily="18" charset="0"/>
              </a:rPr>
              <a:t>muammolarini</a:t>
            </a:r>
            <a:r>
              <a:rPr lang="en-US" sz="4000" dirty="0">
                <a:latin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cs typeface="Times New Roman" panose="02020603050405020304" pitchFamily="18" charset="0"/>
              </a:rPr>
              <a:t>mustaqil</a:t>
            </a:r>
            <a:r>
              <a:rPr lang="en-US" sz="4000" dirty="0">
                <a:latin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cs typeface="Times New Roman" panose="02020603050405020304" pitchFamily="18" charset="0"/>
              </a:rPr>
              <a:t>anglash</a:t>
            </a:r>
            <a:r>
              <a:rPr lang="en-US" sz="4000" dirty="0">
                <a:latin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cs typeface="Times New Roman" panose="02020603050405020304" pitchFamily="18" charset="0"/>
              </a:rPr>
              <a:t>qobiliyati</a:t>
            </a:r>
            <a:r>
              <a:rPr lang="en-US" sz="4000" dirty="0">
                <a:latin typeface="Times New Roman" panose="02020603050405020304" pitchFamily="18" charset="0"/>
                <a:cs typeface="Times New Roman" panose="02020603050405020304" pitchFamily="18" charset="0"/>
              </a:rPr>
              <a:t>;</a:t>
            </a:r>
            <a:endParaRPr lang="ru-RU" sz="4000" dirty="0">
              <a:latin typeface="Times New Roman" panose="02020603050405020304" pitchFamily="18" charset="0"/>
              <a:cs typeface="Times New Roman" panose="02020603050405020304" pitchFamily="18" charset="0"/>
            </a:endParaRPr>
          </a:p>
          <a:p>
            <a:r>
              <a:rPr lang="en-US" sz="4000" dirty="0" err="1" smtClean="0">
                <a:latin typeface="Times New Roman" panose="02020603050405020304" pitchFamily="18" charset="0"/>
                <a:cs typeface="Times New Roman" panose="02020603050405020304" pitchFamily="18" charset="0"/>
              </a:rPr>
              <a:t>kommunikativlik</a:t>
            </a:r>
            <a:r>
              <a:rPr lang="en-US" sz="4000" dirty="0">
                <a:latin typeface="Times New Roman" panose="02020603050405020304" pitchFamily="18" charset="0"/>
                <a:cs typeface="Times New Roman" panose="02020603050405020304" pitchFamily="18" charset="0"/>
              </a:rPr>
              <a:t>;</a:t>
            </a:r>
            <a:endParaRPr lang="ru-RU" sz="4000" dirty="0">
              <a:latin typeface="Times New Roman" panose="02020603050405020304" pitchFamily="18" charset="0"/>
              <a:cs typeface="Times New Roman" panose="02020603050405020304" pitchFamily="18" charset="0"/>
            </a:endParaRPr>
          </a:p>
          <a:p>
            <a:r>
              <a:rPr lang="en-US" sz="4000" dirty="0" err="1" smtClean="0">
                <a:latin typeface="Times New Roman" panose="02020603050405020304" pitchFamily="18" charset="0"/>
                <a:cs typeface="Times New Roman" panose="02020603050405020304" pitchFamily="18" charset="0"/>
              </a:rPr>
              <a:t>dilkashlik</a:t>
            </a:r>
            <a:r>
              <a:rPr lang="en-US" sz="4000" dirty="0">
                <a:latin typeface="Times New Roman" panose="02020603050405020304" pitchFamily="18" charset="0"/>
                <a:cs typeface="Times New Roman" panose="02020603050405020304" pitchFamily="18" charset="0"/>
              </a:rPr>
              <a:t>.</a:t>
            </a:r>
            <a:endParaRPr lang="ru-RU" sz="4000" dirty="0">
              <a:latin typeface="Times New Roman" panose="02020603050405020304" pitchFamily="18" charset="0"/>
              <a:cs typeface="Times New Roman" panose="02020603050405020304" pitchFamily="18" charset="0"/>
            </a:endParaRPr>
          </a:p>
          <a:p>
            <a:r>
              <a:rPr lang="en-US" sz="4000" dirty="0" err="1" smtClean="0">
                <a:latin typeface="Times New Roman" panose="02020603050405020304" pitchFamily="18" charset="0"/>
                <a:cs typeface="Times New Roman" panose="02020603050405020304" pitchFamily="18" charset="0"/>
              </a:rPr>
              <a:t>kasbiy</a:t>
            </a:r>
            <a:r>
              <a:rPr lang="en-US" sz="4000" dirty="0" smtClean="0">
                <a:latin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cs typeface="Times New Roman" panose="02020603050405020304" pitchFamily="18" charset="0"/>
              </a:rPr>
              <a:t>moslashuvchanlik</a:t>
            </a:r>
            <a:r>
              <a:rPr lang="en-US" sz="4000" dirty="0">
                <a:latin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cs typeface="Times New Roman" panose="02020603050405020304" pitchFamily="18" charset="0"/>
              </a:rPr>
              <a:t>kutilmagan</a:t>
            </a:r>
            <a:r>
              <a:rPr lang="en-US" sz="4000" dirty="0">
                <a:latin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cs typeface="Times New Roman" panose="02020603050405020304" pitchFamily="18" charset="0"/>
              </a:rPr>
              <a:t>holatlarga</a:t>
            </a:r>
            <a:r>
              <a:rPr lang="en-US" sz="4000" dirty="0">
                <a:latin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cs typeface="Times New Roman" panose="02020603050405020304" pitchFamily="18" charset="0"/>
              </a:rPr>
              <a:t>tayyor</a:t>
            </a:r>
            <a:r>
              <a:rPr lang="en-US" sz="4000" dirty="0">
                <a:latin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cs typeface="Times New Roman" panose="02020603050405020304" pitchFamily="18" charset="0"/>
              </a:rPr>
              <a:t>turish</a:t>
            </a:r>
            <a:r>
              <a:rPr lang="en-US" sz="4000" dirty="0">
                <a:latin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cs typeface="Times New Roman" panose="02020603050405020304" pitchFamily="18" charset="0"/>
              </a:rPr>
              <a:t>kirishuvchanlik</a:t>
            </a:r>
            <a:r>
              <a:rPr lang="en-US" sz="4000" dirty="0">
                <a:latin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cs typeface="Times New Roman" panose="02020603050405020304" pitchFamily="18" charset="0"/>
              </a:rPr>
              <a:t>metod</a:t>
            </a:r>
            <a:r>
              <a:rPr lang="en-US" sz="4000" dirty="0">
                <a:latin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cs typeface="Times New Roman" panose="02020603050405020304" pitchFamily="18" charset="0"/>
              </a:rPr>
              <a:t>va</a:t>
            </a:r>
            <a:r>
              <a:rPr lang="en-US" sz="4000" dirty="0">
                <a:latin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cs typeface="Times New Roman" panose="02020603050405020304" pitchFamily="18" charset="0"/>
              </a:rPr>
              <a:t>metodikalari</a:t>
            </a:r>
            <a:r>
              <a:rPr lang="en-US" sz="4000" dirty="0">
                <a:latin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cs typeface="Times New Roman" panose="02020603050405020304" pitchFamily="18" charset="0"/>
              </a:rPr>
              <a:t>salbiy</a:t>
            </a:r>
            <a:r>
              <a:rPr lang="en-US" sz="4000" dirty="0">
                <a:latin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cs typeface="Times New Roman" panose="02020603050405020304" pitchFamily="18" charset="0"/>
              </a:rPr>
              <a:t>holatlarni</a:t>
            </a:r>
            <a:r>
              <a:rPr lang="en-US" sz="4000" dirty="0">
                <a:latin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cs typeface="Times New Roman" panose="02020603050405020304" pitchFamily="18" charset="0"/>
              </a:rPr>
              <a:t>keltirib</a:t>
            </a:r>
            <a:r>
              <a:rPr lang="en-US" sz="4000" dirty="0">
                <a:latin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cs typeface="Times New Roman" panose="02020603050405020304" pitchFamily="18" charset="0"/>
              </a:rPr>
              <a:t>chiqaruvchi</a:t>
            </a:r>
            <a:r>
              <a:rPr lang="en-US" sz="4000" dirty="0">
                <a:latin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cs typeface="Times New Roman" panose="02020603050405020304" pitchFamily="18" charset="0"/>
              </a:rPr>
              <a:t>turli</a:t>
            </a:r>
            <a:r>
              <a:rPr lang="en-US" sz="4000" dirty="0">
                <a:latin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cs typeface="Times New Roman" panose="02020603050405020304" pitchFamily="18" charset="0"/>
              </a:rPr>
              <a:t>aqidapara</a:t>
            </a:r>
            <a:r>
              <a:rPr lang="uz-Cyrl-UZ" sz="4000" dirty="0">
                <a:latin typeface="Times New Roman" panose="02020603050405020304" pitchFamily="18" charset="0"/>
                <a:cs typeface="Times New Roman" panose="02020603050405020304" pitchFamily="18" charset="0"/>
              </a:rPr>
              <a:t>st</a:t>
            </a:r>
            <a:r>
              <a:rPr lang="en-US" sz="4000" dirty="0" err="1">
                <a:latin typeface="Times New Roman" panose="02020603050405020304" pitchFamily="18" charset="0"/>
                <a:cs typeface="Times New Roman" panose="02020603050405020304" pitchFamily="18" charset="0"/>
              </a:rPr>
              <a:t>likni</a:t>
            </a:r>
            <a:r>
              <a:rPr lang="en-US" sz="4000" dirty="0">
                <a:latin typeface="Times New Roman" panose="02020603050405020304" pitchFamily="18" charset="0"/>
                <a:cs typeface="Times New Roman" panose="02020603050405020304" pitchFamily="18" charset="0"/>
              </a:rPr>
              <a:t> </a:t>
            </a:r>
            <a:r>
              <a:rPr lang="uz-Cyrl-UZ" sz="4000" dirty="0">
                <a:latin typeface="Times New Roman" panose="02020603050405020304" pitchFamily="18" charset="0"/>
                <a:cs typeface="Times New Roman" panose="02020603050405020304" pitchFamily="18" charset="0"/>
              </a:rPr>
              <a:t>e</a:t>
            </a:r>
            <a:r>
              <a:rPr lang="en-US" sz="4000" dirty="0" err="1">
                <a:latin typeface="Times New Roman" panose="02020603050405020304" pitchFamily="18" charset="0"/>
                <a:cs typeface="Times New Roman" panose="02020603050405020304" pitchFamily="18" charset="0"/>
              </a:rPr>
              <a:t>ngib</a:t>
            </a:r>
            <a:r>
              <a:rPr lang="en-US" sz="4000" dirty="0">
                <a:latin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cs typeface="Times New Roman" panose="02020603050405020304" pitchFamily="18" charset="0"/>
              </a:rPr>
              <a:t>chiqishga</a:t>
            </a:r>
            <a:r>
              <a:rPr lang="en-US" sz="4000" dirty="0">
                <a:latin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cs typeface="Times New Roman" panose="02020603050405020304" pitchFamily="18" charset="0"/>
              </a:rPr>
              <a:t>qodirlik</a:t>
            </a:r>
            <a:r>
              <a:rPr lang="en-US" sz="4000" dirty="0">
                <a:latin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cs typeface="Times New Roman" panose="02020603050405020304" pitchFamily="18" charset="0"/>
              </a:rPr>
              <a:t>qobiliyati</a:t>
            </a:r>
            <a:r>
              <a:rPr lang="en-US" sz="4000" dirty="0">
                <a:latin typeface="Times New Roman" panose="02020603050405020304" pitchFamily="18" charset="0"/>
                <a:cs typeface="Times New Roman" panose="02020603050405020304" pitchFamily="18" charset="0"/>
              </a:rPr>
              <a:t>;</a:t>
            </a:r>
            <a:endParaRPr lang="ru-RU" sz="4000" dirty="0">
              <a:latin typeface="Times New Roman" panose="02020603050405020304" pitchFamily="18" charset="0"/>
              <a:cs typeface="Times New Roman" panose="02020603050405020304" pitchFamily="18" charset="0"/>
            </a:endParaRPr>
          </a:p>
          <a:p>
            <a:r>
              <a:rPr lang="en-US" sz="4000" dirty="0" err="1" smtClean="0">
                <a:latin typeface="Times New Roman" panose="02020603050405020304" pitchFamily="18" charset="0"/>
                <a:cs typeface="Times New Roman" panose="02020603050405020304" pitchFamily="18" charset="0"/>
              </a:rPr>
              <a:t>ergonomik</a:t>
            </a:r>
            <a:r>
              <a:rPr lang="en-US" sz="4000" dirty="0" smtClean="0">
                <a:latin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cs typeface="Times New Roman" panose="02020603050405020304" pitchFamily="18" charset="0"/>
              </a:rPr>
              <a:t>fikrlash</a:t>
            </a:r>
            <a:r>
              <a:rPr lang="en-US" sz="4000" dirty="0">
                <a:latin typeface="Times New Roman" panose="02020603050405020304" pitchFamily="18" charset="0"/>
                <a:cs typeface="Times New Roman" panose="02020603050405020304" pitchFamily="18" charset="0"/>
              </a:rPr>
              <a:t>;</a:t>
            </a:r>
            <a:endParaRPr lang="ru-RU" sz="4000" dirty="0">
              <a:latin typeface="Times New Roman" panose="02020603050405020304" pitchFamily="18" charset="0"/>
              <a:cs typeface="Times New Roman" panose="02020603050405020304" pitchFamily="18" charset="0"/>
            </a:endParaRPr>
          </a:p>
          <a:p>
            <a:r>
              <a:rPr lang="en-US" sz="4000" dirty="0" err="1" smtClean="0">
                <a:latin typeface="Times New Roman" panose="02020603050405020304" pitchFamily="18" charset="0"/>
                <a:cs typeface="Times New Roman" panose="02020603050405020304" pitchFamily="18" charset="0"/>
              </a:rPr>
              <a:t>kasbiy</a:t>
            </a:r>
            <a:r>
              <a:rPr lang="en-US" sz="4000" dirty="0" smtClean="0">
                <a:latin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cs typeface="Times New Roman" panose="02020603050405020304" pitchFamily="18" charset="0"/>
              </a:rPr>
              <a:t>faoliyatning</a:t>
            </a:r>
            <a:r>
              <a:rPr lang="en-US" sz="4000" dirty="0">
                <a:latin typeface="Times New Roman" panose="02020603050405020304" pitchFamily="18" charset="0"/>
                <a:cs typeface="Times New Roman" panose="02020603050405020304" pitchFamily="18" charset="0"/>
              </a:rPr>
              <a:t> individual </a:t>
            </a:r>
            <a:r>
              <a:rPr lang="en-US" sz="4000" dirty="0" err="1">
                <a:latin typeface="Times New Roman" panose="02020603050405020304" pitchFamily="18" charset="0"/>
                <a:cs typeface="Times New Roman" panose="02020603050405020304" pitchFamily="18" charset="0"/>
              </a:rPr>
              <a:t>uslubi</a:t>
            </a:r>
            <a:r>
              <a:rPr lang="en-US" sz="4000" dirty="0">
                <a:latin typeface="Times New Roman" panose="02020603050405020304" pitchFamily="18" charset="0"/>
                <a:cs typeface="Times New Roman" panose="02020603050405020304" pitchFamily="18" charset="0"/>
              </a:rPr>
              <a:t>;</a:t>
            </a:r>
            <a:endParaRPr lang="ru-RU" sz="4000" dirty="0">
              <a:latin typeface="Times New Roman" panose="02020603050405020304" pitchFamily="18" charset="0"/>
              <a:cs typeface="Times New Roman" panose="02020603050405020304" pitchFamily="18" charset="0"/>
            </a:endParaRPr>
          </a:p>
          <a:p>
            <a:r>
              <a:rPr lang="en-US" sz="4000" dirty="0" err="1" smtClean="0">
                <a:latin typeface="Times New Roman" panose="02020603050405020304" pitchFamily="18" charset="0"/>
                <a:cs typeface="Times New Roman" panose="02020603050405020304" pitchFamily="18" charset="0"/>
              </a:rPr>
              <a:t>o’zining</a:t>
            </a:r>
            <a:r>
              <a:rPr lang="en-US" sz="4000" dirty="0" smtClean="0">
                <a:latin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cs typeface="Times New Roman" panose="02020603050405020304" pitchFamily="18" charset="0"/>
              </a:rPr>
              <a:t>kasbiy</a:t>
            </a:r>
            <a:r>
              <a:rPr lang="en-US" sz="4000" dirty="0">
                <a:latin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cs typeface="Times New Roman" panose="02020603050405020304" pitchFamily="18" charset="0"/>
              </a:rPr>
              <a:t>sifatlariga</a:t>
            </a:r>
            <a:r>
              <a:rPr lang="en-US" sz="4000" dirty="0">
                <a:latin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cs typeface="Times New Roman" panose="02020603050405020304" pitchFamily="18" charset="0"/>
              </a:rPr>
              <a:t>baho</a:t>
            </a:r>
            <a:r>
              <a:rPr lang="en-US" sz="4000" dirty="0">
                <a:latin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cs typeface="Times New Roman" panose="02020603050405020304" pitchFamily="18" charset="0"/>
              </a:rPr>
              <a:t>bera</a:t>
            </a:r>
            <a:r>
              <a:rPr lang="en-US" sz="4000" dirty="0">
                <a:latin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cs typeface="Times New Roman" panose="02020603050405020304" pitchFamily="18" charset="0"/>
              </a:rPr>
              <a:t>olish</a:t>
            </a:r>
            <a:r>
              <a:rPr lang="en-US" sz="4000" dirty="0">
                <a:latin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cs typeface="Times New Roman" panose="02020603050405020304" pitchFamily="18" charset="0"/>
              </a:rPr>
              <a:t>o‘z</a:t>
            </a:r>
            <a:r>
              <a:rPr lang="en-US" sz="4000" dirty="0">
                <a:latin typeface="Times New Roman" panose="02020603050405020304" pitchFamily="18" charset="0"/>
                <a:cs typeface="Times New Roman" panose="02020603050405020304" pitchFamily="18" charset="0"/>
              </a:rPr>
              <a:t> f</a:t>
            </a:r>
            <a:r>
              <a:rPr lang="uz-Cyrl-UZ" sz="4000" dirty="0">
                <a:latin typeface="Times New Roman" panose="02020603050405020304" pitchFamily="18" charset="0"/>
                <a:cs typeface="Times New Roman" panose="02020603050405020304" pitchFamily="18" charset="0"/>
              </a:rPr>
              <a:t>a</a:t>
            </a:r>
            <a:r>
              <a:rPr lang="en-US" sz="4000" dirty="0" err="1">
                <a:latin typeface="Times New Roman" panose="02020603050405020304" pitchFamily="18" charset="0"/>
                <a:cs typeface="Times New Roman" panose="02020603050405020304" pitchFamily="18" charset="0"/>
              </a:rPr>
              <a:t>oliyatini</a:t>
            </a:r>
            <a:r>
              <a:rPr lang="en-US" sz="4000" dirty="0">
                <a:latin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cs typeface="Times New Roman" panose="02020603050405020304" pitchFamily="18" charset="0"/>
              </a:rPr>
              <a:t>va</a:t>
            </a:r>
            <a:r>
              <a:rPr lang="en-US" sz="4000" dirty="0">
                <a:latin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cs typeface="Times New Roman" panose="02020603050405020304" pitchFamily="18" charset="0"/>
              </a:rPr>
              <a:t>uning</a:t>
            </a:r>
            <a:r>
              <a:rPr lang="en-US" sz="4000" dirty="0">
                <a:latin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cs typeface="Times New Roman" panose="02020603050405020304" pitchFamily="18" charset="0"/>
              </a:rPr>
              <a:t>natijalarini</a:t>
            </a:r>
            <a:r>
              <a:rPr lang="en-US" sz="4000" dirty="0">
                <a:latin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cs typeface="Times New Roman" panose="02020603050405020304" pitchFamily="18" charset="0"/>
              </a:rPr>
              <a:t>refleksiv</a:t>
            </a:r>
            <a:r>
              <a:rPr lang="en-US" sz="4000" dirty="0">
                <a:latin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cs typeface="Times New Roman" panose="02020603050405020304" pitchFamily="18" charset="0"/>
              </a:rPr>
              <a:t>baholash</a:t>
            </a:r>
            <a:r>
              <a:rPr lang="en-US" sz="4000" dirty="0">
                <a:latin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cs typeface="Times New Roman" panose="02020603050405020304" pitchFamily="18" charset="0"/>
              </a:rPr>
              <a:t>qobili­yati</a:t>
            </a:r>
            <a:r>
              <a:rPr lang="en-US" sz="4000" dirty="0">
                <a:latin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cs typeface="Times New Roman" panose="02020603050405020304" pitchFamily="18" charset="0"/>
              </a:rPr>
              <a:t>tanqid</a:t>
            </a:r>
            <a:r>
              <a:rPr lang="en-US" sz="4000" dirty="0">
                <a:latin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cs typeface="Times New Roman" panose="02020603050405020304" pitchFamily="18" charset="0"/>
              </a:rPr>
              <a:t>va</a:t>
            </a:r>
            <a:r>
              <a:rPr lang="en-US" sz="4000" dirty="0">
                <a:latin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cs typeface="Times New Roman" panose="02020603050405020304" pitchFamily="18" charset="0"/>
              </a:rPr>
              <a:t>o‘z-o’zini</a:t>
            </a:r>
            <a:r>
              <a:rPr lang="en-US" sz="4000" dirty="0">
                <a:latin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cs typeface="Times New Roman" panose="02020603050405020304" pitchFamily="18" charset="0"/>
              </a:rPr>
              <a:t>tanqid</a:t>
            </a:r>
            <a:r>
              <a:rPr lang="en-US" sz="4000" dirty="0">
                <a:latin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cs typeface="Times New Roman" panose="02020603050405020304" pitchFamily="18" charset="0"/>
              </a:rPr>
              <a:t>qilish</a:t>
            </a:r>
            <a:r>
              <a:rPr lang="en-US" sz="4000" dirty="0">
                <a:latin typeface="Times New Roman" panose="02020603050405020304" pitchFamily="18" charset="0"/>
                <a:cs typeface="Times New Roman" panose="02020603050405020304" pitchFamily="18" charset="0"/>
              </a:rPr>
              <a:t>;</a:t>
            </a:r>
            <a:endParaRPr lang="ru-RU" sz="4000" dirty="0">
              <a:latin typeface="Times New Roman" panose="02020603050405020304" pitchFamily="18" charset="0"/>
              <a:cs typeface="Times New Roman" panose="02020603050405020304" pitchFamily="18" charset="0"/>
            </a:endParaRPr>
          </a:p>
          <a:p>
            <a:r>
              <a:rPr lang="en-US" sz="4000" dirty="0" err="1" smtClean="0">
                <a:latin typeface="Times New Roman" panose="02020603050405020304" pitchFamily="18" charset="0"/>
                <a:cs typeface="Times New Roman" panose="02020603050405020304" pitchFamily="18" charset="0"/>
              </a:rPr>
              <a:t>o‘z-o’zini</a:t>
            </a:r>
            <a:r>
              <a:rPr lang="en-US" sz="4000" dirty="0" smtClean="0">
                <a:latin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cs typeface="Times New Roman" panose="02020603050405020304" pitchFamily="18" charset="0"/>
              </a:rPr>
              <a:t>rivojlantirish</a:t>
            </a:r>
            <a:r>
              <a:rPr lang="en-US" sz="4000" dirty="0">
                <a:latin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cs typeface="Times New Roman" panose="02020603050405020304" pitchFamily="18" charset="0"/>
              </a:rPr>
              <a:t>va</a:t>
            </a:r>
            <a:r>
              <a:rPr lang="en-US" sz="4000" dirty="0">
                <a:latin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cs typeface="Times New Roman" panose="02020603050405020304" pitchFamily="18" charset="0"/>
              </a:rPr>
              <a:t>mustaqil</a:t>
            </a:r>
            <a:r>
              <a:rPr lang="en-US" sz="4000" dirty="0">
                <a:latin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cs typeface="Times New Roman" panose="02020603050405020304" pitchFamily="18" charset="0"/>
              </a:rPr>
              <a:t>ta’lim</a:t>
            </a:r>
            <a:r>
              <a:rPr lang="en-US" sz="4000" dirty="0">
                <a:latin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cs typeface="Times New Roman" panose="02020603050405020304" pitchFamily="18" charset="0"/>
              </a:rPr>
              <a:t>olish</a:t>
            </a:r>
            <a:r>
              <a:rPr lang="en-US" sz="4000" dirty="0">
                <a:latin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cs typeface="Times New Roman" panose="02020603050405020304" pitchFamily="18" charset="0"/>
              </a:rPr>
              <a:t>qobiliyati</a:t>
            </a:r>
            <a:r>
              <a:rPr lang="en-US" sz="4000" dirty="0">
                <a:latin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cs typeface="Times New Roman" panose="02020603050405020304" pitchFamily="18" charset="0"/>
              </a:rPr>
              <a:t>va</a:t>
            </a:r>
            <a:r>
              <a:rPr lang="en-US" sz="4000" dirty="0">
                <a:latin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cs typeface="Times New Roman" panose="02020603050405020304" pitchFamily="18" charset="0"/>
              </a:rPr>
              <a:t>hokazo</a:t>
            </a:r>
            <a:r>
              <a:rPr lang="en-US" sz="4000" dirty="0">
                <a:latin typeface="Times New Roman" panose="02020603050405020304" pitchFamily="18" charset="0"/>
                <a:cs typeface="Times New Roman" panose="02020603050405020304" pitchFamily="18" charset="0"/>
              </a:rPr>
              <a:t>.</a:t>
            </a:r>
            <a:endParaRPr lang="ru-RU" sz="4000" dirty="0">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705" name="Объект 1048704"/>
          <p:cNvSpPr>
            <a:spLocks noGrp="1"/>
          </p:cNvSpPr>
          <p:nvPr>
            <p:ph sz="quarter" idx="1"/>
          </p:nvPr>
        </p:nvSpPr>
        <p:spPr>
          <a:xfrm>
            <a:off x="574431" y="422032"/>
            <a:ext cx="7889631" cy="5591908"/>
          </a:xfrm>
        </p:spPr>
        <p:txBody>
          <a:bodyPr>
            <a:normAutofit/>
          </a:bodyPr>
          <a:lstStyle/>
          <a:p>
            <a:pPr marL="0" indent="0" algn="just">
              <a:buNone/>
            </a:pPr>
            <a:r>
              <a:rPr lang="uz-Cyrl-UZ" sz="4400" i="1" dirty="0" smtClean="0"/>
              <a:t>	</a:t>
            </a:r>
            <a:r>
              <a:rPr lang="uz-Cyrl-UZ" dirty="0" smtClean="0">
                <a:latin typeface="Times New Roman" panose="02020603050405020304" pitchFamily="18" charset="0"/>
                <a:cs typeface="Times New Roman" panose="02020603050405020304" pitchFamily="18" charset="0"/>
              </a:rPr>
              <a:t>SHarq </a:t>
            </a:r>
            <a:r>
              <a:rPr lang="uz-Cyrl-UZ" dirty="0">
                <a:latin typeface="Times New Roman" panose="02020603050405020304" pitchFamily="18" charset="0"/>
                <a:cs typeface="Times New Roman" panose="02020603050405020304" pitchFamily="18" charset="0"/>
              </a:rPr>
              <a:t>allomalari ilmiy meroslarida ham komil inson tarbiyasi doimo munozarali mavzu bo‘lib kelgan. Jumladan, mashhur alloma Aziziddin Nasafiy o’zining "Komil inson" nomli kitobida shunday yozadi: "Bilgilki, komil inson quyidagi to‘rt fazilatga mukammal shaklda ega </a:t>
            </a:r>
            <a:r>
              <a:rPr lang="uz-Cyrl-UZ" dirty="0" smtClean="0">
                <a:latin typeface="Times New Roman" panose="02020603050405020304" pitchFamily="18" charset="0"/>
                <a:cs typeface="Times New Roman" panose="02020603050405020304" pitchFamily="18" charset="0"/>
              </a:rPr>
              <a:t>bo‘</a:t>
            </a:r>
            <a:r>
              <a:rPr lang="en-US" smtClean="0">
                <a:latin typeface="Times New Roman" panose="02020603050405020304" pitchFamily="18" charset="0"/>
                <a:cs typeface="Times New Roman" panose="02020603050405020304" pitchFamily="18" charset="0"/>
              </a:rPr>
              <a:t>l</a:t>
            </a:r>
            <a:r>
              <a:rPr lang="uz-Cyrl-UZ" smtClean="0">
                <a:latin typeface="Times New Roman" panose="02020603050405020304" pitchFamily="18" charset="0"/>
                <a:cs typeface="Times New Roman" panose="02020603050405020304" pitchFamily="18" charset="0"/>
              </a:rPr>
              <a:t>gan </a:t>
            </a:r>
            <a:r>
              <a:rPr lang="uz-Cyrl-UZ" dirty="0">
                <a:latin typeface="Times New Roman" panose="02020603050405020304" pitchFamily="18" charset="0"/>
                <a:cs typeface="Times New Roman" panose="02020603050405020304" pitchFamily="18" charset="0"/>
              </a:rPr>
              <a:t>insondir. Ularning birinchisi yaxshi so‘z,  ikkinchisi ezgu faoliyat, uchinchisi go‘zal axloq, to‘rtinchisi ilm ". Ushbu mukammal shakllarga ega bo‘lgan inson buyuk davlatimiz poydevorini, farovon hayot asoslarini qura </a:t>
            </a:r>
            <a:r>
              <a:rPr lang="uz-Cyrl-UZ" dirty="0" smtClean="0">
                <a:latin typeface="Times New Roman" panose="02020603050405020304" pitchFamily="18" charset="0"/>
                <a:cs typeface="Times New Roman" panose="02020603050405020304" pitchFamily="18" charset="0"/>
              </a:rPr>
              <a:t>oladi</a:t>
            </a:r>
            <a:r>
              <a:rPr lang="en-US" dirty="0" smtClean="0">
                <a:latin typeface="Times New Roman" panose="02020603050405020304" pitchFamily="18" charset="0"/>
                <a:cs typeface="Times New Roman" panose="02020603050405020304" pitchFamily="18" charset="0"/>
              </a:rPr>
              <a:t>.</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xmlns="" val="379579226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50" name="Объект 1048649"/>
          <p:cNvSpPr>
            <a:spLocks noGrp="1"/>
          </p:cNvSpPr>
          <p:nvPr>
            <p:ph sz="quarter" idx="1"/>
          </p:nvPr>
        </p:nvSpPr>
        <p:spPr>
          <a:xfrm>
            <a:off x="457200" y="540419"/>
            <a:ext cx="8100646" cy="5684536"/>
          </a:xfrm>
        </p:spPr>
        <p:txBody>
          <a:bodyPr>
            <a:normAutofit/>
          </a:bodyPr>
          <a:lstStyle/>
          <a:p>
            <a:pPr marL="0" indent="0">
              <a:buNone/>
            </a:pPr>
            <a:r>
              <a:rPr lang="en-US" dirty="0" smtClean="0"/>
              <a:t>                                </a:t>
            </a:r>
            <a:r>
              <a:rPr lang="en-US" sz="4000" dirty="0" smtClean="0"/>
              <a:t> </a:t>
            </a:r>
            <a:r>
              <a:rPr lang="ru-RU" sz="4000" b="1" dirty="0"/>
              <a:t>	</a:t>
            </a:r>
            <a:r>
              <a:rPr lang="ru-RU" sz="4000" b="1" dirty="0" smtClean="0"/>
              <a:t>	</a:t>
            </a:r>
            <a:r>
              <a:rPr lang="uz-Cyrl-UZ" sz="3600" dirty="0" smtClean="0">
                <a:latin typeface="Times New Roman" panose="02020603050405020304" pitchFamily="18" charset="0"/>
                <a:cs typeface="Times New Roman" panose="02020603050405020304" pitchFamily="18" charset="0"/>
              </a:rPr>
              <a:t>R</a:t>
            </a:r>
            <a:r>
              <a:rPr lang="en-US" sz="3600" dirty="0" smtClean="0">
                <a:latin typeface="Times New Roman" panose="02020603050405020304" pitchFamily="18" charset="0"/>
                <a:cs typeface="Times New Roman" panose="02020603050405020304" pitchFamily="18" charset="0"/>
              </a:rPr>
              <a:t>EJA:</a:t>
            </a:r>
            <a:endParaRPr lang="ru-RU" sz="3600" dirty="0">
              <a:latin typeface="Times New Roman" panose="02020603050405020304" pitchFamily="18" charset="0"/>
              <a:cs typeface="Times New Roman" panose="02020603050405020304" pitchFamily="18" charset="0"/>
            </a:endParaRPr>
          </a:p>
          <a:p>
            <a:pPr marL="514350" lvl="0" indent="-514350" algn="just">
              <a:buAutoNum type="arabicPeriod"/>
            </a:pPr>
            <a:r>
              <a:rPr lang="en-US" dirty="0" smtClean="0">
                <a:latin typeface="Times New Roman" panose="02020603050405020304" pitchFamily="18" charset="0"/>
                <a:cs typeface="Times New Roman" panose="02020603050405020304" pitchFamily="18" charset="0"/>
              </a:rPr>
              <a:t>4 </a:t>
            </a:r>
            <a:r>
              <a:rPr lang="en-US" dirty="0">
                <a:latin typeface="Times New Roman" panose="02020603050405020304" pitchFamily="18" charset="0"/>
                <a:cs typeface="Times New Roman" panose="02020603050405020304" pitchFamily="18" charset="0"/>
              </a:rPr>
              <a:t>“K” </a:t>
            </a:r>
            <a:r>
              <a:rPr lang="en-US" dirty="0" err="1">
                <a:latin typeface="Times New Roman" panose="02020603050405020304" pitchFamily="18" charset="0"/>
                <a:cs typeface="Times New Roman" panose="02020603050405020304" pitchFamily="18" charset="0"/>
              </a:rPr>
              <a:t>modeli</a:t>
            </a:r>
            <a:r>
              <a:rPr lang="en-US" dirty="0">
                <a:latin typeface="Times New Roman" panose="02020603050405020304" pitchFamily="18" charset="0"/>
                <a:cs typeface="Times New Roman" panose="02020603050405020304" pitchFamily="18" charset="0"/>
              </a:rPr>
              <a:t> </a:t>
            </a:r>
            <a:endParaRPr lang="ru-RU" dirty="0" smtClean="0">
              <a:latin typeface="Times New Roman" panose="02020603050405020304" pitchFamily="18" charset="0"/>
              <a:cs typeface="Times New Roman" panose="02020603050405020304" pitchFamily="18" charset="0"/>
            </a:endParaRPr>
          </a:p>
          <a:p>
            <a:pPr marL="514350" lvl="0" indent="-514350" algn="just">
              <a:buAutoNum type="arabicPeriod"/>
            </a:pPr>
            <a:r>
              <a:rPr lang="en-US" dirty="0" err="1" smtClean="0">
                <a:latin typeface="Times New Roman" panose="02020603050405020304" pitchFamily="18" charset="0"/>
                <a:cs typeface="Times New Roman" panose="02020603050405020304" pitchFamily="18" charset="0"/>
              </a:rPr>
              <a:t>Taʼlimni</a:t>
            </a:r>
            <a:r>
              <a:rPr lang="en-US" dirty="0" smtClean="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tashkil</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qilish</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shakllari</a:t>
            </a:r>
            <a:r>
              <a:rPr lang="en-US" dirty="0">
                <a:latin typeface="Times New Roman" panose="02020603050405020304" pitchFamily="18" charset="0"/>
                <a:cs typeface="Times New Roman" panose="02020603050405020304" pitchFamily="18" charset="0"/>
              </a:rPr>
              <a:t> </a:t>
            </a:r>
            <a:endParaRPr lang="ru-RU" dirty="0" smtClean="0">
              <a:latin typeface="Times New Roman" panose="02020603050405020304" pitchFamily="18" charset="0"/>
              <a:cs typeface="Times New Roman" panose="02020603050405020304" pitchFamily="18" charset="0"/>
            </a:endParaRPr>
          </a:p>
          <a:p>
            <a:pPr marL="514350" lvl="0" indent="-514350" algn="just">
              <a:buAutoNum type="arabicPeriod"/>
            </a:pPr>
            <a:r>
              <a:rPr lang="en-US" dirty="0" err="1" smtClean="0">
                <a:latin typeface="Times New Roman" panose="02020603050405020304" pitchFamily="18" charset="0"/>
                <a:cs typeface="Times New Roman" panose="02020603050405020304" pitchFamily="18" charset="0"/>
              </a:rPr>
              <a:t>Taʼlim</a:t>
            </a:r>
            <a:r>
              <a:rPr lang="en-US" dirty="0" smtClean="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texnologiyalari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metodlari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oʻqitish</a:t>
            </a:r>
            <a:r>
              <a:rPr lang="en-US" dirty="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texnikalari</a:t>
            </a:r>
            <a:endParaRPr lang="ru-RU" dirty="0">
              <a:latin typeface="Times New Roman" panose="02020603050405020304" pitchFamily="18" charset="0"/>
              <a:cs typeface="Times New Roman" panose="02020603050405020304" pitchFamily="18" charset="0"/>
            </a:endParaRPr>
          </a:p>
        </p:txBody>
      </p:sp>
    </p:spTree>
  </p:cSld>
  <p:clrMapOvr>
    <a:masterClrMapping/>
  </p:clrMapOv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722" name="Заголовок 1048721"/>
          <p:cNvSpPr>
            <a:spLocks noGrp="1"/>
          </p:cNvSpPr>
          <p:nvPr>
            <p:ph type="title"/>
          </p:nvPr>
        </p:nvSpPr>
        <p:spPr>
          <a:xfrm>
            <a:off x="628650" y="2607052"/>
            <a:ext cx="7886700" cy="1325563"/>
          </a:xfrm>
        </p:spPr>
        <p:txBody>
          <a:bodyPr>
            <a:normAutofit/>
          </a:bodyPr>
          <a:lstStyle/>
          <a:p>
            <a:r>
              <a:rPr lang="ru-RU" altLang="x-none" b="1" dirty="0" smtClean="0">
                <a:latin typeface="Times New Roman" panose="02020603050405020304" pitchFamily="18" charset="0"/>
                <a:cs typeface="Times New Roman" panose="02020603050405020304" pitchFamily="18" charset="0"/>
              </a:rPr>
              <a:t>     </a:t>
            </a:r>
            <a:r>
              <a:rPr lang="en-US" altLang="x-none" b="1" dirty="0" smtClean="0">
                <a:latin typeface="Times New Roman" panose="02020603050405020304" pitchFamily="18" charset="0"/>
                <a:cs typeface="Times New Roman" panose="02020603050405020304" pitchFamily="18" charset="0"/>
              </a:rPr>
              <a:t>E</a:t>
            </a:r>
            <a:r>
              <a:rPr lang="x-none" altLang="en-US" b="1" dirty="0">
                <a:latin typeface="Times New Roman" panose="02020603050405020304" pitchFamily="18" charset="0"/>
                <a:cs typeface="Times New Roman" panose="02020603050405020304" pitchFamily="18" charset="0"/>
              </a:rPr>
              <a:t>‘</a:t>
            </a:r>
            <a:r>
              <a:rPr lang="en-US" altLang="x-none" b="1" dirty="0" err="1" smtClean="0">
                <a:latin typeface="Times New Roman" panose="02020603050405020304" pitchFamily="18" charset="0"/>
                <a:cs typeface="Times New Roman" panose="02020603050405020304" pitchFamily="18" charset="0"/>
              </a:rPr>
              <a:t>tiboringiz</a:t>
            </a:r>
            <a:r>
              <a:rPr lang="en-US" altLang="x-none" b="1" dirty="0" smtClean="0">
                <a:latin typeface="Times New Roman" panose="02020603050405020304" pitchFamily="18" charset="0"/>
                <a:cs typeface="Times New Roman" panose="02020603050405020304" pitchFamily="18" charset="0"/>
              </a:rPr>
              <a:t> </a:t>
            </a:r>
            <a:r>
              <a:rPr lang="en-US" altLang="x-none" b="1" dirty="0" err="1">
                <a:latin typeface="Times New Roman" panose="02020603050405020304" pitchFamily="18" charset="0"/>
                <a:cs typeface="Times New Roman" panose="02020603050405020304" pitchFamily="18" charset="0"/>
              </a:rPr>
              <a:t>uchun</a:t>
            </a:r>
            <a:r>
              <a:rPr lang="en-US" altLang="x-none" b="1" dirty="0">
                <a:latin typeface="Times New Roman" panose="02020603050405020304" pitchFamily="18" charset="0"/>
                <a:cs typeface="Times New Roman" panose="02020603050405020304" pitchFamily="18" charset="0"/>
              </a:rPr>
              <a:t> </a:t>
            </a:r>
            <a:r>
              <a:rPr lang="en-US" altLang="x-none" b="1" dirty="0" err="1" smtClean="0">
                <a:latin typeface="Times New Roman" panose="02020603050405020304" pitchFamily="18" charset="0"/>
                <a:cs typeface="Times New Roman" panose="02020603050405020304" pitchFamily="18" charset="0"/>
              </a:rPr>
              <a:t>ra</a:t>
            </a:r>
            <a:r>
              <a:rPr lang="en-US" altLang="x-none" b="1" dirty="0" err="1">
                <a:latin typeface="Times New Roman" panose="02020603050405020304" pitchFamily="18" charset="0"/>
                <a:cs typeface="Times New Roman" panose="02020603050405020304" pitchFamily="18" charset="0"/>
              </a:rPr>
              <a:t>h</a:t>
            </a:r>
            <a:r>
              <a:rPr lang="en-US" altLang="x-none" b="1" dirty="0" err="1" smtClean="0">
                <a:latin typeface="Times New Roman" panose="02020603050405020304" pitchFamily="18" charset="0"/>
                <a:cs typeface="Times New Roman" panose="02020603050405020304" pitchFamily="18" charset="0"/>
              </a:rPr>
              <a:t>mat</a:t>
            </a:r>
            <a:endParaRPr lang="x-none" b="1" dirty="0">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54" name="Объект 1048653"/>
          <p:cNvSpPr>
            <a:spLocks noGrp="1"/>
          </p:cNvSpPr>
          <p:nvPr>
            <p:ph sz="quarter" idx="1"/>
          </p:nvPr>
        </p:nvSpPr>
        <p:spPr>
          <a:xfrm>
            <a:off x="164123" y="304799"/>
            <a:ext cx="8581294" cy="6178062"/>
          </a:xfrm>
        </p:spPr>
        <p:txBody>
          <a:bodyPr>
            <a:noAutofit/>
          </a:bodyPr>
          <a:lstStyle/>
          <a:p>
            <a:pPr marL="0" indent="0" algn="just">
              <a:buNone/>
            </a:pPr>
            <a:r>
              <a:rPr lang="ru-RU" sz="3200" dirty="0"/>
              <a:t> </a:t>
            </a:r>
            <a:r>
              <a:rPr lang="ru-RU" sz="3200" dirty="0" smtClean="0"/>
              <a:t>  </a:t>
            </a:r>
            <a:r>
              <a:rPr lang="en-US" sz="3200" dirty="0" smtClean="0">
                <a:latin typeface="Times New Roman" panose="02020603050405020304" pitchFamily="18" charset="0"/>
                <a:cs typeface="Times New Roman" panose="02020603050405020304" pitchFamily="18" charset="0"/>
              </a:rPr>
              <a:t>Biz </a:t>
            </a:r>
            <a:r>
              <a:rPr lang="en-US" sz="3200" dirty="0" err="1">
                <a:latin typeface="Times New Roman" panose="02020603050405020304" pitchFamily="18" charset="0"/>
                <a:cs typeface="Times New Roman" panose="02020603050405020304" pitchFamily="18" charset="0"/>
              </a:rPr>
              <a:t>raqamli</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texnologiyalar</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asrida</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taʼlim</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karyerada</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muvaffaqiyat</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qozonishning</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turmush</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farovonligini</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oshirishning</a:t>
            </a:r>
            <a:r>
              <a:rPr lang="en-US" sz="3200" dirty="0">
                <a:latin typeface="Times New Roman" panose="02020603050405020304" pitchFamily="18" charset="0"/>
                <a:cs typeface="Times New Roman" panose="02020603050405020304" pitchFamily="18" charset="0"/>
              </a:rPr>
              <a:t> bosh </a:t>
            </a:r>
            <a:r>
              <a:rPr lang="en-US" sz="3200" dirty="0" err="1">
                <a:latin typeface="Times New Roman" panose="02020603050405020304" pitchFamily="18" charset="0"/>
                <a:cs typeface="Times New Roman" panose="02020603050405020304" pitchFamily="18" charset="0"/>
              </a:rPr>
              <a:t>omiliga</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aylangan</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davrda</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yashayapmiz</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Zamonaviy</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taʼlim</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bizning</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nafaqat</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bilim</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va</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koʻnikmalarimizni</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belgilab</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beruvchi</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mezon</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balki</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bizning</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dunyoqarashimizni</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bizning</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dunyo</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taraqqiyotiga</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qoʻshadigan</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hissamizni</a:t>
            </a:r>
            <a:r>
              <a:rPr lang="en-US" sz="3200" dirty="0">
                <a:latin typeface="Times New Roman" panose="02020603050405020304" pitchFamily="18" charset="0"/>
                <a:cs typeface="Times New Roman" panose="02020603050405020304" pitchFamily="18" charset="0"/>
              </a:rPr>
              <a:t> ham </a:t>
            </a:r>
            <a:r>
              <a:rPr lang="en-US" sz="3200" dirty="0" err="1">
                <a:latin typeface="Times New Roman" panose="02020603050405020304" pitchFamily="18" charset="0"/>
                <a:cs typeface="Times New Roman" panose="02020603050405020304" pitchFamily="18" charset="0"/>
              </a:rPr>
              <a:t>aks</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ettiruvchi</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muhim</a:t>
            </a:r>
            <a:r>
              <a:rPr lang="en-US" sz="3200" dirty="0">
                <a:latin typeface="Times New Roman" panose="02020603050405020304" pitchFamily="18" charset="0"/>
                <a:cs typeface="Times New Roman" panose="02020603050405020304" pitchFamily="18" charset="0"/>
              </a:rPr>
              <a:t> </a:t>
            </a:r>
            <a:r>
              <a:rPr lang="en-US" sz="3200" dirty="0" err="1" smtClean="0">
                <a:latin typeface="Times New Roman" panose="02020603050405020304" pitchFamily="18" charset="0"/>
                <a:cs typeface="Times New Roman" panose="02020603050405020304" pitchFamily="18" charset="0"/>
              </a:rPr>
              <a:t>qadriyatdir</a:t>
            </a:r>
            <a:r>
              <a:rPr lang="en-US" sz="3200" dirty="0" smtClean="0">
                <a:latin typeface="Times New Roman" panose="02020603050405020304" pitchFamily="18" charset="0"/>
                <a:cs typeface="Times New Roman" panose="02020603050405020304" pitchFamily="18" charset="0"/>
              </a:rPr>
              <a:t>. </a:t>
            </a:r>
            <a:r>
              <a:rPr lang="en-US" sz="3200" dirty="0" err="1" smtClean="0">
                <a:latin typeface="Times New Roman" panose="02020603050405020304" pitchFamily="18" charset="0"/>
                <a:cs typeface="Times New Roman" panose="02020603050405020304" pitchFamily="18" charset="0"/>
              </a:rPr>
              <a:t>Bugungi</a:t>
            </a:r>
            <a:r>
              <a:rPr lang="en-US" sz="3200" dirty="0" smtClean="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kundagi</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taʼlim</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faqatgina</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kurs</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va</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leksiyalar</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toʻplamidangina</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iborat</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emas</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Endilikda</a:t>
            </a:r>
            <a:r>
              <a:rPr lang="en-US" sz="3200" dirty="0">
                <a:latin typeface="Times New Roman" panose="02020603050405020304" pitchFamily="18" charset="0"/>
                <a:cs typeface="Times New Roman" panose="02020603050405020304" pitchFamily="18" charset="0"/>
              </a:rPr>
              <a:t> u </a:t>
            </a:r>
            <a:r>
              <a:rPr lang="en-US" sz="3200" dirty="0" err="1">
                <a:latin typeface="Times New Roman" panose="02020603050405020304" pitchFamily="18" charset="0"/>
                <a:cs typeface="Times New Roman" panose="02020603050405020304" pitchFamily="18" charset="0"/>
              </a:rPr>
              <a:t>mustaqil</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taʼlim</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elektron</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texnologiyalar</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va</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dars</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oʻtishning</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ilgʻor</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metodikalari</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konsepsiyasini</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oʻz</a:t>
            </a:r>
            <a:r>
              <a:rPr lang="en-US" sz="3200" dirty="0">
                <a:latin typeface="Times New Roman" panose="02020603050405020304" pitchFamily="18" charset="0"/>
                <a:cs typeface="Times New Roman" panose="02020603050405020304" pitchFamily="18" charset="0"/>
              </a:rPr>
              <a:t> </a:t>
            </a:r>
            <a:r>
              <a:rPr lang="en-US" sz="3200" dirty="0" err="1" smtClean="0">
                <a:latin typeface="Times New Roman" panose="02020603050405020304" pitchFamily="18" charset="0"/>
                <a:cs typeface="Times New Roman" panose="02020603050405020304" pitchFamily="18" charset="0"/>
              </a:rPr>
              <a:t>ichiga</a:t>
            </a:r>
            <a:r>
              <a:rPr lang="en-US" sz="3200" dirty="0" smtClean="0">
                <a:latin typeface="Times New Roman" panose="02020603050405020304" pitchFamily="18" charset="0"/>
                <a:cs typeface="Times New Roman" panose="02020603050405020304" pitchFamily="18" charset="0"/>
              </a:rPr>
              <a:t> </a:t>
            </a:r>
            <a:r>
              <a:rPr lang="en-US" sz="3200" dirty="0" err="1" smtClean="0">
                <a:latin typeface="Times New Roman" panose="02020603050405020304" pitchFamily="18" charset="0"/>
                <a:cs typeface="Times New Roman" panose="02020603050405020304" pitchFamily="18" charset="0"/>
              </a:rPr>
              <a:t>oladi</a:t>
            </a:r>
            <a:r>
              <a:rPr lang="en-US" sz="3200" dirty="0" smtClean="0">
                <a:latin typeface="Times New Roman" panose="02020603050405020304" pitchFamily="18" charset="0"/>
                <a:cs typeface="Times New Roman" panose="02020603050405020304" pitchFamily="18" charset="0"/>
              </a:rPr>
              <a:t>.</a:t>
            </a:r>
            <a:endParaRPr lang="ru-RU"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xmlns="" val="3230475879"/>
      </p:ext>
    </p:extLst>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54" name="Объект 1048653"/>
          <p:cNvSpPr>
            <a:spLocks noGrp="1"/>
          </p:cNvSpPr>
          <p:nvPr>
            <p:ph sz="quarter" idx="1"/>
          </p:nvPr>
        </p:nvSpPr>
        <p:spPr>
          <a:xfrm>
            <a:off x="422031" y="351693"/>
            <a:ext cx="8487507" cy="5861538"/>
          </a:xfrm>
        </p:spPr>
        <p:txBody>
          <a:bodyPr>
            <a:noAutofit/>
          </a:bodyPr>
          <a:lstStyle/>
          <a:p>
            <a:pPr marL="0" indent="0" algn="just">
              <a:buNone/>
            </a:pPr>
            <a:r>
              <a:rPr lang="ru-RU" sz="3200"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Hozirgi</a:t>
            </a:r>
            <a:r>
              <a:rPr lang="en-US" dirty="0" smtClean="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kunda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oʻquvchilar</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axborot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olish</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va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uni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samarali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oʻzlashtirish</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uchun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axborot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texnologiyalaridan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foydalanishni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oʻrganib</a:t>
            </a:r>
            <a:r>
              <a:rPr lang="en-US" dirty="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olishdi</a:t>
            </a:r>
            <a:r>
              <a:rPr lang="en-US" dirty="0" smtClean="0">
                <a:latin typeface="Times New Roman" panose="02020603050405020304" pitchFamily="18" charset="0"/>
                <a:cs typeface="Times New Roman" panose="02020603050405020304" pitchFamily="18" charset="0"/>
              </a:rPr>
              <a:t>.</a:t>
            </a:r>
            <a:r>
              <a:rPr lang="ru-RU"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Zamonaviy</a:t>
            </a:r>
            <a:r>
              <a:rPr lang="en-US" dirty="0" smtClean="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taʼlim</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dunyodagi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tinimsiz</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oʻzgarishlarga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koʻnikkan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turli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muammo</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va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toʻsiqlarga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tayyor</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turadigan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professionallarning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yangi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avlodini</a:t>
            </a:r>
            <a:r>
              <a:rPr lang="en-US" dirty="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shakllantirmoqda</a:t>
            </a:r>
            <a:r>
              <a:rPr lang="en-US" dirty="0" smtClean="0">
                <a:latin typeface="Times New Roman" panose="02020603050405020304" pitchFamily="18" charset="0"/>
                <a:cs typeface="Times New Roman" panose="02020603050405020304" pitchFamily="18" charset="0"/>
              </a:rPr>
              <a:t>.</a:t>
            </a:r>
            <a:r>
              <a:rPr lang="ru-RU"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Bunday</a:t>
            </a:r>
            <a:r>
              <a:rPr lang="en-US" dirty="0" smtClean="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taʼlim</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oʻquvchilarni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nafaqat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amaliy</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koʻnikmalar</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bilan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balki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oʻquvchilarga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bugungi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kunda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zarur</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boʻlgan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zamonaviy</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kompetensiyalarni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rivojlantirishga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yordam</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beradigan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oʻquv</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texnikalari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bilan</a:t>
            </a:r>
            <a:r>
              <a:rPr lang="en-US" dirty="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taʼminlaydi.Bugun</a:t>
            </a:r>
            <a:r>
              <a:rPr lang="en-US" dirty="0" smtClean="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dunyoda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ijtimoiy</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koʻnikmalar”ga</a:t>
            </a:r>
            <a:r>
              <a:rPr lang="en-US" dirty="0">
                <a:latin typeface="Times New Roman" panose="02020603050405020304" pitchFamily="18" charset="0"/>
                <a:cs typeface="Times New Roman" panose="02020603050405020304" pitchFamily="18" charset="0"/>
              </a:rPr>
              <a:t> (soft skills) </a:t>
            </a:r>
            <a:r>
              <a:rPr lang="en-US" dirty="0" err="1">
                <a:latin typeface="Times New Roman" panose="02020603050405020304" pitchFamily="18" charset="0"/>
                <a:cs typeface="Times New Roman" panose="02020603050405020304" pitchFamily="18" charset="0"/>
              </a:rPr>
              <a:t>ega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boʻlgan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mutaxassislarga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ehtiyoj</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ortib</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ayni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paytda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kasbiy</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koʻnikmalar</a:t>
            </a:r>
            <a:r>
              <a:rPr lang="en-US" dirty="0">
                <a:latin typeface="Times New Roman" panose="02020603050405020304" pitchFamily="18" charset="0"/>
                <a:cs typeface="Times New Roman" panose="02020603050405020304" pitchFamily="18" charset="0"/>
              </a:rPr>
              <a:t>” (hard skills) </a:t>
            </a:r>
            <a:r>
              <a:rPr lang="en-US" dirty="0" err="1">
                <a:latin typeface="Times New Roman" panose="02020603050405020304" pitchFamily="18" charset="0"/>
                <a:cs typeface="Times New Roman" panose="02020603050405020304" pitchFamily="18" charset="0"/>
              </a:rPr>
              <a:t>oʻzining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birinchi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darajali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ahamiyatini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yoʻqotib</a:t>
            </a:r>
            <a:r>
              <a:rPr lang="en-US" dirty="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bormoqda</a:t>
            </a:r>
            <a:r>
              <a:rPr lang="ru-RU" dirty="0">
                <a:latin typeface="Times New Roman" panose="02020603050405020304" pitchFamily="18" charset="0"/>
                <a:cs typeface="Times New Roman" panose="02020603050405020304" pitchFamily="18" charset="0"/>
              </a:rPr>
              <a:t>.</a:t>
            </a:r>
          </a:p>
        </p:txBody>
      </p:sp>
    </p:spTree>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56" name="Объект 1048655"/>
          <p:cNvSpPr>
            <a:spLocks noGrp="1"/>
          </p:cNvSpPr>
          <p:nvPr>
            <p:ph sz="quarter" idx="1"/>
          </p:nvPr>
        </p:nvSpPr>
        <p:spPr>
          <a:xfrm>
            <a:off x="199292" y="292041"/>
            <a:ext cx="8710245" cy="6331498"/>
          </a:xfrm>
        </p:spPr>
        <p:txBody>
          <a:bodyPr>
            <a:normAutofit fontScale="92500" lnSpcReduction="20000"/>
          </a:bodyPr>
          <a:lstStyle/>
          <a:p>
            <a:pPr marL="0" indent="0" algn="just">
              <a:buNone/>
            </a:pPr>
            <a:r>
              <a:rPr lang="en-US" sz="4000" dirty="0" smtClean="0"/>
              <a:t>	</a:t>
            </a:r>
            <a:r>
              <a:rPr lang="en-US" sz="3000" dirty="0" err="1">
                <a:latin typeface="Times New Roman" panose="02020603050405020304" pitchFamily="18" charset="0"/>
                <a:cs typeface="Times New Roman" panose="02020603050405020304" pitchFamily="18" charset="0"/>
              </a:rPr>
              <a:t>Zamonaviy</a:t>
            </a:r>
            <a:r>
              <a:rPr lang="en-US" sz="3000" dirty="0">
                <a:latin typeface="Times New Roman" panose="02020603050405020304" pitchFamily="18" charset="0"/>
                <a:cs typeface="Times New Roman" panose="02020603050405020304" pitchFamily="18" charset="0"/>
              </a:rPr>
              <a:t> </a:t>
            </a:r>
            <a:r>
              <a:rPr lang="en-US" sz="3000" dirty="0" err="1">
                <a:latin typeface="Times New Roman" panose="02020603050405020304" pitchFamily="18" charset="0"/>
                <a:cs typeface="Times New Roman" panose="02020603050405020304" pitchFamily="18" charset="0"/>
              </a:rPr>
              <a:t>taʼlim</a:t>
            </a:r>
            <a:r>
              <a:rPr lang="en-US" sz="3000" dirty="0">
                <a:latin typeface="Times New Roman" panose="02020603050405020304" pitchFamily="18" charset="0"/>
                <a:cs typeface="Times New Roman" panose="02020603050405020304" pitchFamily="18" charset="0"/>
              </a:rPr>
              <a:t> </a:t>
            </a:r>
            <a:r>
              <a:rPr lang="en-US" sz="3000" dirty="0" err="1">
                <a:latin typeface="Times New Roman" panose="02020603050405020304" pitchFamily="18" charset="0"/>
                <a:cs typeface="Times New Roman" panose="02020603050405020304" pitchFamily="18" charset="0"/>
              </a:rPr>
              <a:t>bugungi</a:t>
            </a:r>
            <a:r>
              <a:rPr lang="en-US" sz="3000" dirty="0">
                <a:latin typeface="Times New Roman" panose="02020603050405020304" pitchFamily="18" charset="0"/>
                <a:cs typeface="Times New Roman" panose="02020603050405020304" pitchFamily="18" charset="0"/>
              </a:rPr>
              <a:t> kun </a:t>
            </a:r>
            <a:r>
              <a:rPr lang="en-US" sz="3000" dirty="0" err="1">
                <a:latin typeface="Times New Roman" panose="02020603050405020304" pitchFamily="18" charset="0"/>
                <a:cs typeface="Times New Roman" panose="02020603050405020304" pitchFamily="18" charset="0"/>
              </a:rPr>
              <a:t>oʻquvchilariga</a:t>
            </a:r>
            <a:r>
              <a:rPr lang="en-US" sz="3000" dirty="0">
                <a:latin typeface="Times New Roman" panose="02020603050405020304" pitchFamily="18" charset="0"/>
                <a:cs typeface="Times New Roman" panose="02020603050405020304" pitchFamily="18" charset="0"/>
              </a:rPr>
              <a:t> </a:t>
            </a:r>
            <a:r>
              <a:rPr lang="en-US" sz="3000" dirty="0" err="1">
                <a:latin typeface="Times New Roman" panose="02020603050405020304" pitchFamily="18" charset="0"/>
                <a:cs typeface="Times New Roman" panose="02020603050405020304" pitchFamily="18" charset="0"/>
              </a:rPr>
              <a:t>quyidagilarni</a:t>
            </a:r>
            <a:r>
              <a:rPr lang="en-US" sz="3000" dirty="0">
                <a:latin typeface="Times New Roman" panose="02020603050405020304" pitchFamily="18" charset="0"/>
                <a:cs typeface="Times New Roman" panose="02020603050405020304" pitchFamily="18" charset="0"/>
              </a:rPr>
              <a:t> </a:t>
            </a:r>
            <a:r>
              <a:rPr lang="en-US" sz="3000" dirty="0" err="1">
                <a:latin typeface="Times New Roman" panose="02020603050405020304" pitchFamily="18" charset="0"/>
                <a:cs typeface="Times New Roman" panose="02020603050405020304" pitchFamily="18" charset="0"/>
              </a:rPr>
              <a:t>oʻrgatishi</a:t>
            </a:r>
            <a:r>
              <a:rPr lang="en-US" sz="3000" dirty="0">
                <a:latin typeface="Times New Roman" panose="02020603050405020304" pitchFamily="18" charset="0"/>
                <a:cs typeface="Times New Roman" panose="02020603050405020304" pitchFamily="18" charset="0"/>
              </a:rPr>
              <a:t> </a:t>
            </a:r>
            <a:r>
              <a:rPr lang="en-US" sz="3000" dirty="0" err="1">
                <a:latin typeface="Times New Roman" panose="02020603050405020304" pitchFamily="18" charset="0"/>
                <a:cs typeface="Times New Roman" panose="02020603050405020304" pitchFamily="18" charset="0"/>
              </a:rPr>
              <a:t>kerak</a:t>
            </a:r>
            <a:r>
              <a:rPr lang="en-US" sz="3000" dirty="0">
                <a:latin typeface="Times New Roman" panose="02020603050405020304" pitchFamily="18" charset="0"/>
                <a:cs typeface="Times New Roman" panose="02020603050405020304" pitchFamily="18" charset="0"/>
              </a:rPr>
              <a:t>: </a:t>
            </a:r>
            <a:endParaRPr lang="ru-RU" sz="3000" dirty="0" smtClean="0">
              <a:latin typeface="Times New Roman" panose="02020603050405020304" pitchFamily="18" charset="0"/>
              <a:cs typeface="Times New Roman" panose="02020603050405020304" pitchFamily="18" charset="0"/>
            </a:endParaRPr>
          </a:p>
          <a:p>
            <a:pPr marL="514350" indent="-514350" algn="just">
              <a:buAutoNum type="arabicPeriod"/>
            </a:pPr>
            <a:r>
              <a:rPr lang="en-US" sz="3000" dirty="0" err="1" smtClean="0">
                <a:latin typeface="Times New Roman" panose="02020603050405020304" pitchFamily="18" charset="0"/>
                <a:cs typeface="Times New Roman" panose="02020603050405020304" pitchFamily="18" charset="0"/>
              </a:rPr>
              <a:t>Kompleks</a:t>
            </a:r>
            <a:r>
              <a:rPr lang="en-US" sz="3000" dirty="0" smtClean="0">
                <a:latin typeface="Times New Roman" panose="02020603050405020304" pitchFamily="18" charset="0"/>
                <a:cs typeface="Times New Roman" panose="02020603050405020304" pitchFamily="18" charset="0"/>
              </a:rPr>
              <a:t> </a:t>
            </a:r>
            <a:r>
              <a:rPr lang="en-US" sz="3000" dirty="0" err="1">
                <a:latin typeface="Times New Roman" panose="02020603050405020304" pitchFamily="18" charset="0"/>
                <a:cs typeface="Times New Roman" panose="02020603050405020304" pitchFamily="18" charset="0"/>
              </a:rPr>
              <a:t>vazifalarni</a:t>
            </a:r>
            <a:r>
              <a:rPr lang="en-US" sz="3000" dirty="0">
                <a:latin typeface="Times New Roman" panose="02020603050405020304" pitchFamily="18" charset="0"/>
                <a:cs typeface="Times New Roman" panose="02020603050405020304" pitchFamily="18" charset="0"/>
              </a:rPr>
              <a:t> </a:t>
            </a:r>
            <a:r>
              <a:rPr lang="en-US" sz="3000" dirty="0" err="1">
                <a:latin typeface="Times New Roman" panose="02020603050405020304" pitchFamily="18" charset="0"/>
                <a:cs typeface="Times New Roman" panose="02020603050405020304" pitchFamily="18" charset="0"/>
              </a:rPr>
              <a:t>hal</a:t>
            </a:r>
            <a:r>
              <a:rPr lang="en-US" sz="3000" dirty="0">
                <a:latin typeface="Times New Roman" panose="02020603050405020304" pitchFamily="18" charset="0"/>
                <a:cs typeface="Times New Roman" panose="02020603050405020304" pitchFamily="18" charset="0"/>
              </a:rPr>
              <a:t> </a:t>
            </a:r>
            <a:r>
              <a:rPr lang="en-US" sz="3000" dirty="0" err="1">
                <a:latin typeface="Times New Roman" panose="02020603050405020304" pitchFamily="18" charset="0"/>
                <a:cs typeface="Times New Roman" panose="02020603050405020304" pitchFamily="18" charset="0"/>
              </a:rPr>
              <a:t>qilish</a:t>
            </a:r>
            <a:r>
              <a:rPr lang="en-US" sz="3000" dirty="0">
                <a:latin typeface="Times New Roman" panose="02020603050405020304" pitchFamily="18" charset="0"/>
                <a:cs typeface="Times New Roman" panose="02020603050405020304" pitchFamily="18" charset="0"/>
              </a:rPr>
              <a:t>; </a:t>
            </a:r>
            <a:endParaRPr lang="ru-RU" sz="3000" dirty="0" smtClean="0">
              <a:latin typeface="Times New Roman" panose="02020603050405020304" pitchFamily="18" charset="0"/>
              <a:cs typeface="Times New Roman" panose="02020603050405020304" pitchFamily="18" charset="0"/>
            </a:endParaRPr>
          </a:p>
          <a:p>
            <a:pPr marL="514350" indent="-514350" algn="just">
              <a:buAutoNum type="arabicPeriod"/>
            </a:pPr>
            <a:r>
              <a:rPr lang="en-US" sz="3000" dirty="0" err="1" smtClean="0">
                <a:latin typeface="Times New Roman" panose="02020603050405020304" pitchFamily="18" charset="0"/>
                <a:cs typeface="Times New Roman" panose="02020603050405020304" pitchFamily="18" charset="0"/>
              </a:rPr>
              <a:t>Bilimlar</a:t>
            </a:r>
            <a:r>
              <a:rPr lang="en-US" sz="3000" dirty="0">
                <a:latin typeface="Times New Roman" panose="02020603050405020304" pitchFamily="18" charset="0"/>
                <a:cs typeface="Times New Roman" panose="02020603050405020304" pitchFamily="18" charset="0"/>
              </a:rPr>
              <a:t>, </a:t>
            </a:r>
            <a:r>
              <a:rPr lang="en-US" sz="3000" dirty="0" err="1">
                <a:latin typeface="Times New Roman" panose="02020603050405020304" pitchFamily="18" charset="0"/>
                <a:cs typeface="Times New Roman" panose="02020603050405020304" pitchFamily="18" charset="0"/>
              </a:rPr>
              <a:t>mantiq</a:t>
            </a:r>
            <a:r>
              <a:rPr lang="en-US" sz="3000" dirty="0">
                <a:latin typeface="Times New Roman" panose="02020603050405020304" pitchFamily="18" charset="0"/>
                <a:cs typeface="Times New Roman" panose="02020603050405020304" pitchFamily="18" charset="0"/>
              </a:rPr>
              <a:t>, </a:t>
            </a:r>
            <a:r>
              <a:rPr lang="en-US" sz="3000" dirty="0" err="1">
                <a:latin typeface="Times New Roman" panose="02020603050405020304" pitchFamily="18" charset="0"/>
                <a:cs typeface="Times New Roman" panose="02020603050405020304" pitchFamily="18" charset="0"/>
              </a:rPr>
              <a:t>tahlil</a:t>
            </a:r>
            <a:r>
              <a:rPr lang="en-US" sz="3000" dirty="0">
                <a:latin typeface="Times New Roman" panose="02020603050405020304" pitchFamily="18" charset="0"/>
                <a:cs typeface="Times New Roman" panose="02020603050405020304" pitchFamily="18" charset="0"/>
              </a:rPr>
              <a:t>, </a:t>
            </a:r>
            <a:r>
              <a:rPr lang="en-US" sz="3000" dirty="0" err="1">
                <a:latin typeface="Times New Roman" panose="02020603050405020304" pitchFamily="18" charset="0"/>
                <a:cs typeface="Times New Roman" panose="02020603050405020304" pitchFamily="18" charset="0"/>
              </a:rPr>
              <a:t>mushohadaga</a:t>
            </a:r>
            <a:r>
              <a:rPr lang="en-US" sz="3000" dirty="0">
                <a:latin typeface="Times New Roman" panose="02020603050405020304" pitchFamily="18" charset="0"/>
                <a:cs typeface="Times New Roman" panose="02020603050405020304" pitchFamily="18" charset="0"/>
              </a:rPr>
              <a:t> </a:t>
            </a:r>
            <a:r>
              <a:rPr lang="en-US" sz="3000" dirty="0" err="1">
                <a:latin typeface="Times New Roman" panose="02020603050405020304" pitchFamily="18" charset="0"/>
                <a:cs typeface="Times New Roman" panose="02020603050405020304" pitchFamily="18" charset="0"/>
              </a:rPr>
              <a:t>tayangan</a:t>
            </a:r>
            <a:r>
              <a:rPr lang="en-US" sz="3000" dirty="0">
                <a:latin typeface="Times New Roman" panose="02020603050405020304" pitchFamily="18" charset="0"/>
                <a:cs typeface="Times New Roman" panose="02020603050405020304" pitchFamily="18" charset="0"/>
              </a:rPr>
              <a:t> </a:t>
            </a:r>
            <a:r>
              <a:rPr lang="en-US" sz="3000" dirty="0" err="1">
                <a:latin typeface="Times New Roman" panose="02020603050405020304" pitchFamily="18" charset="0"/>
                <a:cs typeface="Times New Roman" panose="02020603050405020304" pitchFamily="18" charset="0"/>
              </a:rPr>
              <a:t>holda</a:t>
            </a:r>
            <a:r>
              <a:rPr lang="en-US" sz="3000" dirty="0">
                <a:latin typeface="Times New Roman" panose="02020603050405020304" pitchFamily="18" charset="0"/>
                <a:cs typeface="Times New Roman" panose="02020603050405020304" pitchFamily="18" charset="0"/>
              </a:rPr>
              <a:t> </a:t>
            </a:r>
            <a:r>
              <a:rPr lang="en-US" sz="3000" dirty="0" err="1">
                <a:latin typeface="Times New Roman" panose="02020603050405020304" pitchFamily="18" charset="0"/>
                <a:cs typeface="Times New Roman" panose="02020603050405020304" pitchFamily="18" charset="0"/>
              </a:rPr>
              <a:t>tanqidiy</a:t>
            </a:r>
            <a:r>
              <a:rPr lang="en-US" sz="3000" dirty="0">
                <a:latin typeface="Times New Roman" panose="02020603050405020304" pitchFamily="18" charset="0"/>
                <a:cs typeface="Times New Roman" panose="02020603050405020304" pitchFamily="18" charset="0"/>
              </a:rPr>
              <a:t> </a:t>
            </a:r>
            <a:r>
              <a:rPr lang="en-US" sz="3000" dirty="0" err="1">
                <a:latin typeface="Times New Roman" panose="02020603050405020304" pitchFamily="18" charset="0"/>
                <a:cs typeface="Times New Roman" panose="02020603050405020304" pitchFamily="18" charset="0"/>
              </a:rPr>
              <a:t>fikrlash</a:t>
            </a:r>
            <a:r>
              <a:rPr lang="en-US" sz="3000" dirty="0">
                <a:latin typeface="Times New Roman" panose="02020603050405020304" pitchFamily="18" charset="0"/>
                <a:cs typeface="Times New Roman" panose="02020603050405020304" pitchFamily="18" charset="0"/>
              </a:rPr>
              <a:t>, </a:t>
            </a:r>
            <a:r>
              <a:rPr lang="en-US" sz="3000" dirty="0" err="1" smtClean="0">
                <a:latin typeface="Times New Roman" panose="02020603050405020304" pitchFamily="18" charset="0"/>
                <a:cs typeface="Times New Roman" panose="02020603050405020304" pitchFamily="18" charset="0"/>
              </a:rPr>
              <a:t>fikr</a:t>
            </a:r>
            <a:r>
              <a:rPr lang="ru-RU" sz="3000" dirty="0" smtClean="0">
                <a:latin typeface="Times New Roman" panose="02020603050405020304" pitchFamily="18" charset="0"/>
                <a:cs typeface="Times New Roman" panose="02020603050405020304" pitchFamily="18" charset="0"/>
              </a:rPr>
              <a:t>-</a:t>
            </a:r>
            <a:r>
              <a:rPr lang="en-US" sz="3000" dirty="0" err="1" smtClean="0">
                <a:latin typeface="Times New Roman" panose="02020603050405020304" pitchFamily="18" charset="0"/>
                <a:cs typeface="Times New Roman" panose="02020603050405020304" pitchFamily="18" charset="0"/>
              </a:rPr>
              <a:t>mulohazalarni</a:t>
            </a:r>
            <a:r>
              <a:rPr lang="en-US" sz="3000" dirty="0" smtClean="0">
                <a:latin typeface="Times New Roman" panose="02020603050405020304" pitchFamily="18" charset="0"/>
                <a:cs typeface="Times New Roman" panose="02020603050405020304" pitchFamily="18" charset="0"/>
              </a:rPr>
              <a:t> </a:t>
            </a:r>
            <a:r>
              <a:rPr lang="en-US" sz="3000" dirty="0" err="1">
                <a:latin typeface="Times New Roman" panose="02020603050405020304" pitchFamily="18" charset="0"/>
                <a:cs typeface="Times New Roman" panose="02020603050405020304" pitchFamily="18" charset="0"/>
              </a:rPr>
              <a:t>shakllantirib</a:t>
            </a:r>
            <a:r>
              <a:rPr lang="en-US" sz="3000" dirty="0">
                <a:latin typeface="Times New Roman" panose="02020603050405020304" pitchFamily="18" charset="0"/>
                <a:cs typeface="Times New Roman" panose="02020603050405020304" pitchFamily="18" charset="0"/>
              </a:rPr>
              <a:t>, </a:t>
            </a:r>
            <a:r>
              <a:rPr lang="en-US" sz="3000" dirty="0" err="1">
                <a:latin typeface="Times New Roman" panose="02020603050405020304" pitchFamily="18" charset="0"/>
                <a:cs typeface="Times New Roman" panose="02020603050405020304" pitchFamily="18" charset="0"/>
              </a:rPr>
              <a:t>qaror</a:t>
            </a:r>
            <a:r>
              <a:rPr lang="en-US" sz="3000" dirty="0">
                <a:latin typeface="Times New Roman" panose="02020603050405020304" pitchFamily="18" charset="0"/>
                <a:cs typeface="Times New Roman" panose="02020603050405020304" pitchFamily="18" charset="0"/>
              </a:rPr>
              <a:t> </a:t>
            </a:r>
            <a:r>
              <a:rPr lang="en-US" sz="3000" dirty="0" err="1">
                <a:latin typeface="Times New Roman" panose="02020603050405020304" pitchFamily="18" charset="0"/>
                <a:cs typeface="Times New Roman" panose="02020603050405020304" pitchFamily="18" charset="0"/>
              </a:rPr>
              <a:t>qabul</a:t>
            </a:r>
            <a:r>
              <a:rPr lang="en-US" sz="3000" dirty="0">
                <a:latin typeface="Times New Roman" panose="02020603050405020304" pitchFamily="18" charset="0"/>
                <a:cs typeface="Times New Roman" panose="02020603050405020304" pitchFamily="18" charset="0"/>
              </a:rPr>
              <a:t> </a:t>
            </a:r>
            <a:r>
              <a:rPr lang="en-US" sz="3000" dirty="0" err="1" smtClean="0">
                <a:latin typeface="Times New Roman" panose="02020603050405020304" pitchFamily="18" charset="0"/>
                <a:cs typeface="Times New Roman" panose="02020603050405020304" pitchFamily="18" charset="0"/>
              </a:rPr>
              <a:t>qilish</a:t>
            </a:r>
            <a:r>
              <a:rPr lang="en-US" sz="3000" dirty="0" smtClean="0">
                <a:latin typeface="Times New Roman" panose="02020603050405020304" pitchFamily="18" charset="0"/>
                <a:cs typeface="Times New Roman" panose="02020603050405020304" pitchFamily="18" charset="0"/>
              </a:rPr>
              <a:t>;</a:t>
            </a:r>
            <a:endParaRPr lang="ru-RU" sz="3000" dirty="0" smtClean="0">
              <a:latin typeface="Times New Roman" panose="02020603050405020304" pitchFamily="18" charset="0"/>
              <a:cs typeface="Times New Roman" panose="02020603050405020304" pitchFamily="18" charset="0"/>
            </a:endParaRPr>
          </a:p>
          <a:p>
            <a:pPr marL="514350" indent="-514350" algn="just">
              <a:buAutoNum type="arabicPeriod"/>
            </a:pPr>
            <a:r>
              <a:rPr lang="en-US" sz="3000" dirty="0" err="1" smtClean="0">
                <a:latin typeface="Times New Roman" panose="02020603050405020304" pitchFamily="18" charset="0"/>
                <a:cs typeface="Times New Roman" panose="02020603050405020304" pitchFamily="18" charset="0"/>
              </a:rPr>
              <a:t>Ijodiy</a:t>
            </a:r>
            <a:r>
              <a:rPr lang="en-US" sz="3000" dirty="0" smtClean="0">
                <a:latin typeface="Times New Roman" panose="02020603050405020304" pitchFamily="18" charset="0"/>
                <a:cs typeface="Times New Roman" panose="02020603050405020304" pitchFamily="18" charset="0"/>
              </a:rPr>
              <a:t> </a:t>
            </a:r>
            <a:r>
              <a:rPr lang="en-US" sz="3000" dirty="0" err="1">
                <a:latin typeface="Times New Roman" panose="02020603050405020304" pitchFamily="18" charset="0"/>
                <a:cs typeface="Times New Roman" panose="02020603050405020304" pitchFamily="18" charset="0"/>
              </a:rPr>
              <a:t>fikrlash</a:t>
            </a:r>
            <a:r>
              <a:rPr lang="en-US" sz="3000" dirty="0">
                <a:latin typeface="Times New Roman" panose="02020603050405020304" pitchFamily="18" charset="0"/>
                <a:cs typeface="Times New Roman" panose="02020603050405020304" pitchFamily="18" charset="0"/>
              </a:rPr>
              <a:t>; </a:t>
            </a:r>
            <a:endParaRPr lang="ru-RU" sz="3000" dirty="0" smtClean="0">
              <a:latin typeface="Times New Roman" panose="02020603050405020304" pitchFamily="18" charset="0"/>
              <a:cs typeface="Times New Roman" panose="02020603050405020304" pitchFamily="18" charset="0"/>
            </a:endParaRPr>
          </a:p>
          <a:p>
            <a:pPr marL="514350" indent="-514350" algn="just">
              <a:buAutoNum type="arabicPeriod"/>
            </a:pPr>
            <a:r>
              <a:rPr lang="en-US" sz="3000" dirty="0" err="1" smtClean="0">
                <a:latin typeface="Times New Roman" panose="02020603050405020304" pitchFamily="18" charset="0"/>
                <a:cs typeface="Times New Roman" panose="02020603050405020304" pitchFamily="18" charset="0"/>
              </a:rPr>
              <a:t>Insonlar</a:t>
            </a:r>
            <a:r>
              <a:rPr lang="en-US" sz="3000" dirty="0" smtClean="0">
                <a:latin typeface="Times New Roman" panose="02020603050405020304" pitchFamily="18" charset="0"/>
                <a:cs typeface="Times New Roman" panose="02020603050405020304" pitchFamily="18" charset="0"/>
              </a:rPr>
              <a:t> </a:t>
            </a:r>
            <a:r>
              <a:rPr lang="en-US" sz="3000" dirty="0" err="1">
                <a:latin typeface="Times New Roman" panose="02020603050405020304" pitchFamily="18" charset="0"/>
                <a:cs typeface="Times New Roman" panose="02020603050405020304" pitchFamily="18" charset="0"/>
              </a:rPr>
              <a:t>bilan</a:t>
            </a:r>
            <a:r>
              <a:rPr lang="en-US" sz="3000" dirty="0">
                <a:latin typeface="Times New Roman" panose="02020603050405020304" pitchFamily="18" charset="0"/>
                <a:cs typeface="Times New Roman" panose="02020603050405020304" pitchFamily="18" charset="0"/>
              </a:rPr>
              <a:t> </a:t>
            </a:r>
            <a:r>
              <a:rPr lang="en-US" sz="3000" dirty="0" err="1">
                <a:latin typeface="Times New Roman" panose="02020603050405020304" pitchFamily="18" charset="0"/>
                <a:cs typeface="Times New Roman" panose="02020603050405020304" pitchFamily="18" charset="0"/>
              </a:rPr>
              <a:t>hamkorlik</a:t>
            </a:r>
            <a:r>
              <a:rPr lang="en-US" sz="3000" dirty="0">
                <a:latin typeface="Times New Roman" panose="02020603050405020304" pitchFamily="18" charset="0"/>
                <a:cs typeface="Times New Roman" panose="02020603050405020304" pitchFamily="18" charset="0"/>
              </a:rPr>
              <a:t> </a:t>
            </a:r>
            <a:r>
              <a:rPr lang="en-US" sz="3000" dirty="0" err="1">
                <a:latin typeface="Times New Roman" panose="02020603050405020304" pitchFamily="18" charset="0"/>
                <a:cs typeface="Times New Roman" panose="02020603050405020304" pitchFamily="18" charset="0"/>
              </a:rPr>
              <a:t>qilish</a:t>
            </a:r>
            <a:r>
              <a:rPr lang="en-US" sz="3000" dirty="0">
                <a:latin typeface="Times New Roman" panose="02020603050405020304" pitchFamily="18" charset="0"/>
                <a:cs typeface="Times New Roman" panose="02020603050405020304" pitchFamily="18" charset="0"/>
              </a:rPr>
              <a:t>; </a:t>
            </a:r>
            <a:endParaRPr lang="ru-RU" sz="3000" dirty="0" smtClean="0">
              <a:latin typeface="Times New Roman" panose="02020603050405020304" pitchFamily="18" charset="0"/>
              <a:cs typeface="Times New Roman" panose="02020603050405020304" pitchFamily="18" charset="0"/>
            </a:endParaRPr>
          </a:p>
          <a:p>
            <a:pPr marL="514350" indent="-514350" algn="just">
              <a:buAutoNum type="arabicPeriod"/>
            </a:pPr>
            <a:r>
              <a:rPr lang="en-US" sz="3000" dirty="0" err="1" smtClean="0">
                <a:latin typeface="Times New Roman" panose="02020603050405020304" pitchFamily="18" charset="0"/>
                <a:cs typeface="Times New Roman" panose="02020603050405020304" pitchFamily="18" charset="0"/>
              </a:rPr>
              <a:t>Jamoada</a:t>
            </a:r>
            <a:r>
              <a:rPr lang="en-US" sz="3000" dirty="0" smtClean="0">
                <a:latin typeface="Times New Roman" panose="02020603050405020304" pitchFamily="18" charset="0"/>
                <a:cs typeface="Times New Roman" panose="02020603050405020304" pitchFamily="18" charset="0"/>
              </a:rPr>
              <a:t> </a:t>
            </a:r>
            <a:r>
              <a:rPr lang="en-US" sz="3000" dirty="0" err="1">
                <a:latin typeface="Times New Roman" panose="02020603050405020304" pitchFamily="18" charset="0"/>
                <a:cs typeface="Times New Roman" panose="02020603050405020304" pitchFamily="18" charset="0"/>
              </a:rPr>
              <a:t>ishlash</a:t>
            </a:r>
            <a:r>
              <a:rPr lang="en-US" sz="3000" dirty="0">
                <a:latin typeface="Times New Roman" panose="02020603050405020304" pitchFamily="18" charset="0"/>
                <a:cs typeface="Times New Roman" panose="02020603050405020304" pitchFamily="18" charset="0"/>
              </a:rPr>
              <a:t>; </a:t>
            </a:r>
            <a:endParaRPr lang="ru-RU" sz="3000" dirty="0" smtClean="0">
              <a:latin typeface="Times New Roman" panose="02020603050405020304" pitchFamily="18" charset="0"/>
              <a:cs typeface="Times New Roman" panose="02020603050405020304" pitchFamily="18" charset="0"/>
            </a:endParaRPr>
          </a:p>
          <a:p>
            <a:pPr marL="514350" indent="-514350" algn="just">
              <a:buAutoNum type="arabicPeriod"/>
            </a:pPr>
            <a:r>
              <a:rPr lang="en-US" sz="3000" dirty="0" err="1" smtClean="0">
                <a:latin typeface="Times New Roman" panose="02020603050405020304" pitchFamily="18" charset="0"/>
                <a:cs typeface="Times New Roman" panose="02020603050405020304" pitchFamily="18" charset="0"/>
              </a:rPr>
              <a:t>Oʻzining</a:t>
            </a:r>
            <a:r>
              <a:rPr lang="en-US" sz="3000" dirty="0" smtClean="0">
                <a:latin typeface="Times New Roman" panose="02020603050405020304" pitchFamily="18" charset="0"/>
                <a:cs typeface="Times New Roman" panose="02020603050405020304" pitchFamily="18" charset="0"/>
              </a:rPr>
              <a:t> </a:t>
            </a:r>
            <a:r>
              <a:rPr lang="en-US" sz="3000" dirty="0" err="1">
                <a:latin typeface="Times New Roman" panose="02020603050405020304" pitchFamily="18" charset="0"/>
                <a:cs typeface="Times New Roman" panose="02020603050405020304" pitchFamily="18" charset="0"/>
              </a:rPr>
              <a:t>va</a:t>
            </a:r>
            <a:r>
              <a:rPr lang="en-US" sz="3000" dirty="0">
                <a:latin typeface="Times New Roman" panose="02020603050405020304" pitchFamily="18" charset="0"/>
                <a:cs typeface="Times New Roman" panose="02020603050405020304" pitchFamily="18" charset="0"/>
              </a:rPr>
              <a:t> </a:t>
            </a:r>
            <a:r>
              <a:rPr lang="en-US" sz="3000" dirty="0" err="1">
                <a:latin typeface="Times New Roman" panose="02020603050405020304" pitchFamily="18" charset="0"/>
                <a:cs typeface="Times New Roman" panose="02020603050405020304" pitchFamily="18" charset="0"/>
              </a:rPr>
              <a:t>boshqalarning</a:t>
            </a:r>
            <a:r>
              <a:rPr lang="en-US" sz="3000" dirty="0">
                <a:latin typeface="Times New Roman" panose="02020603050405020304" pitchFamily="18" charset="0"/>
                <a:cs typeface="Times New Roman" panose="02020603050405020304" pitchFamily="18" charset="0"/>
              </a:rPr>
              <a:t> </a:t>
            </a:r>
            <a:r>
              <a:rPr lang="en-US" sz="3000" dirty="0" err="1">
                <a:latin typeface="Times New Roman" panose="02020603050405020304" pitchFamily="18" charset="0"/>
                <a:cs typeface="Times New Roman" panose="02020603050405020304" pitchFamily="18" charset="0"/>
              </a:rPr>
              <a:t>emotsiyalarini</a:t>
            </a:r>
            <a:r>
              <a:rPr lang="en-US" sz="3000" dirty="0">
                <a:latin typeface="Times New Roman" panose="02020603050405020304" pitchFamily="18" charset="0"/>
                <a:cs typeface="Times New Roman" panose="02020603050405020304" pitchFamily="18" charset="0"/>
              </a:rPr>
              <a:t> (his-</a:t>
            </a:r>
            <a:r>
              <a:rPr lang="en-US" sz="3000" dirty="0" err="1">
                <a:latin typeface="Times New Roman" panose="02020603050405020304" pitchFamily="18" charset="0"/>
                <a:cs typeface="Times New Roman" panose="02020603050405020304" pitchFamily="18" charset="0"/>
              </a:rPr>
              <a:t>tuygʻularini</a:t>
            </a:r>
            <a:r>
              <a:rPr lang="en-US" sz="3000" dirty="0">
                <a:latin typeface="Times New Roman" panose="02020603050405020304" pitchFamily="18" charset="0"/>
                <a:cs typeface="Times New Roman" panose="02020603050405020304" pitchFamily="18" charset="0"/>
              </a:rPr>
              <a:t>) </a:t>
            </a:r>
            <a:r>
              <a:rPr lang="en-US" sz="3000" dirty="0" err="1">
                <a:latin typeface="Times New Roman" panose="02020603050405020304" pitchFamily="18" charset="0"/>
                <a:cs typeface="Times New Roman" panose="02020603050405020304" pitchFamily="18" charset="0"/>
              </a:rPr>
              <a:t>toʻgʻri</a:t>
            </a:r>
            <a:r>
              <a:rPr lang="en-US" sz="3000" dirty="0">
                <a:latin typeface="Times New Roman" panose="02020603050405020304" pitchFamily="18" charset="0"/>
                <a:cs typeface="Times New Roman" panose="02020603050405020304" pitchFamily="18" charset="0"/>
              </a:rPr>
              <a:t> </a:t>
            </a:r>
            <a:r>
              <a:rPr lang="en-US" sz="3000" dirty="0" err="1">
                <a:latin typeface="Times New Roman" panose="02020603050405020304" pitchFamily="18" charset="0"/>
                <a:cs typeface="Times New Roman" panose="02020603050405020304" pitchFamily="18" charset="0"/>
              </a:rPr>
              <a:t>baholash</a:t>
            </a:r>
            <a:r>
              <a:rPr lang="en-US" sz="3000" dirty="0">
                <a:latin typeface="Times New Roman" panose="02020603050405020304" pitchFamily="18" charset="0"/>
                <a:cs typeface="Times New Roman" panose="02020603050405020304" pitchFamily="18" charset="0"/>
              </a:rPr>
              <a:t>, </a:t>
            </a:r>
            <a:r>
              <a:rPr lang="en-US" sz="3000" dirty="0" err="1">
                <a:latin typeface="Times New Roman" panose="02020603050405020304" pitchFamily="18" charset="0"/>
                <a:cs typeface="Times New Roman" panose="02020603050405020304" pitchFamily="18" charset="0"/>
              </a:rPr>
              <a:t>ularni</a:t>
            </a:r>
            <a:r>
              <a:rPr lang="en-US" sz="3000" dirty="0">
                <a:latin typeface="Times New Roman" panose="02020603050405020304" pitchFamily="18" charset="0"/>
                <a:cs typeface="Times New Roman" panose="02020603050405020304" pitchFamily="18" charset="0"/>
              </a:rPr>
              <a:t> </a:t>
            </a:r>
            <a:r>
              <a:rPr lang="en-US" sz="3000" dirty="0" err="1">
                <a:latin typeface="Times New Roman" panose="02020603050405020304" pitchFamily="18" charset="0"/>
                <a:cs typeface="Times New Roman" panose="02020603050405020304" pitchFamily="18" charset="0"/>
              </a:rPr>
              <a:t>boshqarish</a:t>
            </a:r>
            <a:r>
              <a:rPr lang="en-US" sz="3000" dirty="0">
                <a:latin typeface="Times New Roman" panose="02020603050405020304" pitchFamily="18" charset="0"/>
                <a:cs typeface="Times New Roman" panose="02020603050405020304" pitchFamily="18" charset="0"/>
              </a:rPr>
              <a:t>, </a:t>
            </a:r>
            <a:r>
              <a:rPr lang="en-US" sz="3000" dirty="0" err="1">
                <a:latin typeface="Times New Roman" panose="02020603050405020304" pitchFamily="18" charset="0"/>
                <a:cs typeface="Times New Roman" panose="02020603050405020304" pitchFamily="18" charset="0"/>
              </a:rPr>
              <a:t>emotsional</a:t>
            </a:r>
            <a:r>
              <a:rPr lang="en-US" sz="3000" dirty="0">
                <a:latin typeface="Times New Roman" panose="02020603050405020304" pitchFamily="18" charset="0"/>
                <a:cs typeface="Times New Roman" panose="02020603050405020304" pitchFamily="18" charset="0"/>
              </a:rPr>
              <a:t> </a:t>
            </a:r>
            <a:r>
              <a:rPr lang="en-US" sz="3000" dirty="0" err="1">
                <a:latin typeface="Times New Roman" panose="02020603050405020304" pitchFamily="18" charset="0"/>
                <a:cs typeface="Times New Roman" panose="02020603050405020304" pitchFamily="18" charset="0"/>
              </a:rPr>
              <a:t>intellektga</a:t>
            </a:r>
            <a:r>
              <a:rPr lang="en-US" sz="3000" dirty="0">
                <a:latin typeface="Times New Roman" panose="02020603050405020304" pitchFamily="18" charset="0"/>
                <a:cs typeface="Times New Roman" panose="02020603050405020304" pitchFamily="18" charset="0"/>
              </a:rPr>
              <a:t> </a:t>
            </a:r>
            <a:r>
              <a:rPr lang="en-US" sz="3000" dirty="0" err="1">
                <a:latin typeface="Times New Roman" panose="02020603050405020304" pitchFamily="18" charset="0"/>
                <a:cs typeface="Times New Roman" panose="02020603050405020304" pitchFamily="18" charset="0"/>
              </a:rPr>
              <a:t>ega</a:t>
            </a:r>
            <a:r>
              <a:rPr lang="en-US" sz="3000" dirty="0">
                <a:latin typeface="Times New Roman" panose="02020603050405020304" pitchFamily="18" charset="0"/>
                <a:cs typeface="Times New Roman" panose="02020603050405020304" pitchFamily="18" charset="0"/>
              </a:rPr>
              <a:t> </a:t>
            </a:r>
            <a:r>
              <a:rPr lang="en-US" sz="3000" dirty="0" err="1">
                <a:latin typeface="Times New Roman" panose="02020603050405020304" pitchFamily="18" charset="0"/>
                <a:cs typeface="Times New Roman" panose="02020603050405020304" pitchFamily="18" charset="0"/>
              </a:rPr>
              <a:t>boʻlish</a:t>
            </a:r>
            <a:r>
              <a:rPr lang="en-US" sz="3000" dirty="0">
                <a:latin typeface="Times New Roman" panose="02020603050405020304" pitchFamily="18" charset="0"/>
                <a:cs typeface="Times New Roman" panose="02020603050405020304" pitchFamily="18" charset="0"/>
              </a:rPr>
              <a:t>; </a:t>
            </a:r>
            <a:endParaRPr lang="ru-RU" sz="3000" dirty="0" smtClean="0">
              <a:latin typeface="Times New Roman" panose="02020603050405020304" pitchFamily="18" charset="0"/>
              <a:cs typeface="Times New Roman" panose="02020603050405020304" pitchFamily="18" charset="0"/>
            </a:endParaRPr>
          </a:p>
          <a:p>
            <a:pPr marL="514350" indent="-514350" algn="just">
              <a:buAutoNum type="arabicPeriod"/>
            </a:pPr>
            <a:r>
              <a:rPr lang="en-US" sz="3000" dirty="0" err="1" smtClean="0">
                <a:latin typeface="Times New Roman" panose="02020603050405020304" pitchFamily="18" charset="0"/>
                <a:cs typeface="Times New Roman" panose="02020603050405020304" pitchFamily="18" charset="0"/>
              </a:rPr>
              <a:t>Diqqatni</a:t>
            </a:r>
            <a:r>
              <a:rPr lang="en-US" sz="3000" dirty="0" smtClean="0">
                <a:latin typeface="Times New Roman" panose="02020603050405020304" pitchFamily="18" charset="0"/>
                <a:cs typeface="Times New Roman" panose="02020603050405020304" pitchFamily="18" charset="0"/>
              </a:rPr>
              <a:t> </a:t>
            </a:r>
            <a:r>
              <a:rPr lang="en-US" sz="3000" dirty="0" err="1">
                <a:latin typeface="Times New Roman" panose="02020603050405020304" pitchFamily="18" charset="0"/>
                <a:cs typeface="Times New Roman" panose="02020603050405020304" pitchFamily="18" charset="0"/>
              </a:rPr>
              <a:t>bir</a:t>
            </a:r>
            <a:r>
              <a:rPr lang="en-US" sz="3000" dirty="0">
                <a:latin typeface="Times New Roman" panose="02020603050405020304" pitchFamily="18" charset="0"/>
                <a:cs typeface="Times New Roman" panose="02020603050405020304" pitchFamily="18" charset="0"/>
              </a:rPr>
              <a:t> </a:t>
            </a:r>
            <a:r>
              <a:rPr lang="en-US" sz="3000" dirty="0" err="1">
                <a:latin typeface="Times New Roman" panose="02020603050405020304" pitchFamily="18" charset="0"/>
                <a:cs typeface="Times New Roman" panose="02020603050405020304" pitchFamily="18" charset="0"/>
              </a:rPr>
              <a:t>vazifadan</a:t>
            </a:r>
            <a:r>
              <a:rPr lang="en-US" sz="3000" dirty="0">
                <a:latin typeface="Times New Roman" panose="02020603050405020304" pitchFamily="18" charset="0"/>
                <a:cs typeface="Times New Roman" panose="02020603050405020304" pitchFamily="18" charset="0"/>
              </a:rPr>
              <a:t> </a:t>
            </a:r>
            <a:r>
              <a:rPr lang="en-US" sz="3000" dirty="0" err="1">
                <a:latin typeface="Times New Roman" panose="02020603050405020304" pitchFamily="18" charset="0"/>
                <a:cs typeface="Times New Roman" panose="02020603050405020304" pitchFamily="18" charset="0"/>
              </a:rPr>
              <a:t>boshqasiga</a:t>
            </a:r>
            <a:r>
              <a:rPr lang="en-US" sz="3000" dirty="0">
                <a:latin typeface="Times New Roman" panose="02020603050405020304" pitchFamily="18" charset="0"/>
                <a:cs typeface="Times New Roman" panose="02020603050405020304" pitchFamily="18" charset="0"/>
              </a:rPr>
              <a:t> </a:t>
            </a:r>
            <a:r>
              <a:rPr lang="en-US" sz="3000" dirty="0" err="1">
                <a:latin typeface="Times New Roman" panose="02020603050405020304" pitchFamily="18" charset="0"/>
                <a:cs typeface="Times New Roman" panose="02020603050405020304" pitchFamily="18" charset="0"/>
              </a:rPr>
              <a:t>tez</a:t>
            </a:r>
            <a:r>
              <a:rPr lang="en-US" sz="3000" dirty="0">
                <a:latin typeface="Times New Roman" panose="02020603050405020304" pitchFamily="18" charset="0"/>
                <a:cs typeface="Times New Roman" panose="02020603050405020304" pitchFamily="18" charset="0"/>
              </a:rPr>
              <a:t> </a:t>
            </a:r>
            <a:r>
              <a:rPr lang="en-US" sz="3000" dirty="0" err="1">
                <a:latin typeface="Times New Roman" panose="02020603050405020304" pitchFamily="18" charset="0"/>
                <a:cs typeface="Times New Roman" panose="02020603050405020304" pitchFamily="18" charset="0"/>
              </a:rPr>
              <a:t>qarata</a:t>
            </a:r>
            <a:r>
              <a:rPr lang="en-US" sz="3000" dirty="0">
                <a:latin typeface="Times New Roman" panose="02020603050405020304" pitchFamily="18" charset="0"/>
                <a:cs typeface="Times New Roman" panose="02020603050405020304" pitchFamily="18" charset="0"/>
              </a:rPr>
              <a:t> </a:t>
            </a:r>
            <a:r>
              <a:rPr lang="en-US" sz="3000" dirty="0" err="1">
                <a:latin typeface="Times New Roman" panose="02020603050405020304" pitchFamily="18" charset="0"/>
                <a:cs typeface="Times New Roman" panose="02020603050405020304" pitchFamily="18" charset="0"/>
              </a:rPr>
              <a:t>olish</a:t>
            </a:r>
            <a:r>
              <a:rPr lang="en-US" sz="3000" dirty="0">
                <a:latin typeface="Times New Roman" panose="02020603050405020304" pitchFamily="18" charset="0"/>
                <a:cs typeface="Times New Roman" panose="02020603050405020304" pitchFamily="18" charset="0"/>
              </a:rPr>
              <a:t>, </a:t>
            </a:r>
            <a:r>
              <a:rPr lang="en-US" sz="3000" dirty="0" err="1">
                <a:latin typeface="Times New Roman" panose="02020603050405020304" pitchFamily="18" charset="0"/>
                <a:cs typeface="Times New Roman" panose="02020603050405020304" pitchFamily="18" charset="0"/>
              </a:rPr>
              <a:t>moslashuvchan</a:t>
            </a:r>
            <a:r>
              <a:rPr lang="en-US" sz="3000" dirty="0">
                <a:latin typeface="Times New Roman" panose="02020603050405020304" pitchFamily="18" charset="0"/>
                <a:cs typeface="Times New Roman" panose="02020603050405020304" pitchFamily="18" charset="0"/>
              </a:rPr>
              <a:t> </a:t>
            </a:r>
            <a:r>
              <a:rPr lang="en-US" sz="3000" dirty="0" err="1">
                <a:latin typeface="Times New Roman" panose="02020603050405020304" pitchFamily="18" charset="0"/>
                <a:cs typeface="Times New Roman" panose="02020603050405020304" pitchFamily="18" charset="0"/>
              </a:rPr>
              <a:t>boʻlish</a:t>
            </a:r>
            <a:r>
              <a:rPr lang="en-US" sz="3000" dirty="0">
                <a:latin typeface="Times New Roman" panose="02020603050405020304" pitchFamily="18" charset="0"/>
                <a:cs typeface="Times New Roman" panose="02020603050405020304" pitchFamily="18" charset="0"/>
              </a:rPr>
              <a:t>. </a:t>
            </a:r>
            <a:r>
              <a:rPr lang="en-US" sz="3000" dirty="0" err="1">
                <a:latin typeface="Times New Roman" panose="02020603050405020304" pitchFamily="18" charset="0"/>
                <a:cs typeface="Times New Roman" panose="02020603050405020304" pitchFamily="18" charset="0"/>
              </a:rPr>
              <a:t>Buning</a:t>
            </a:r>
            <a:r>
              <a:rPr lang="en-US" sz="3000" dirty="0">
                <a:latin typeface="Times New Roman" panose="02020603050405020304" pitchFamily="18" charset="0"/>
                <a:cs typeface="Times New Roman" panose="02020603050405020304" pitchFamily="18" charset="0"/>
              </a:rPr>
              <a:t> </a:t>
            </a:r>
            <a:r>
              <a:rPr lang="en-US" sz="3000" dirty="0" err="1">
                <a:latin typeface="Times New Roman" panose="02020603050405020304" pitchFamily="18" charset="0"/>
                <a:cs typeface="Times New Roman" panose="02020603050405020304" pitchFamily="18" charset="0"/>
              </a:rPr>
              <a:t>uchun</a:t>
            </a:r>
            <a:r>
              <a:rPr lang="en-US" sz="3000" dirty="0">
                <a:latin typeface="Times New Roman" panose="02020603050405020304" pitchFamily="18" charset="0"/>
                <a:cs typeface="Times New Roman" panose="02020603050405020304" pitchFamily="18" charset="0"/>
              </a:rPr>
              <a:t> </a:t>
            </a:r>
            <a:r>
              <a:rPr lang="en-US" sz="3000" dirty="0" err="1">
                <a:latin typeface="Times New Roman" panose="02020603050405020304" pitchFamily="18" charset="0"/>
                <a:cs typeface="Times New Roman" panose="02020603050405020304" pitchFamily="18" charset="0"/>
              </a:rPr>
              <a:t>taʼlim</a:t>
            </a:r>
            <a:r>
              <a:rPr lang="en-US" sz="3000" dirty="0">
                <a:latin typeface="Times New Roman" panose="02020603050405020304" pitchFamily="18" charset="0"/>
                <a:cs typeface="Times New Roman" panose="02020603050405020304" pitchFamily="18" charset="0"/>
              </a:rPr>
              <a:t> </a:t>
            </a:r>
            <a:r>
              <a:rPr lang="en-US" sz="3000" dirty="0" err="1">
                <a:latin typeface="Times New Roman" panose="02020603050405020304" pitchFamily="18" charset="0"/>
                <a:cs typeface="Times New Roman" panose="02020603050405020304" pitchFamily="18" charset="0"/>
              </a:rPr>
              <a:t>jarayonida</a:t>
            </a:r>
            <a:r>
              <a:rPr lang="en-US" sz="3000" dirty="0">
                <a:latin typeface="Times New Roman" panose="02020603050405020304" pitchFamily="18" charset="0"/>
                <a:cs typeface="Times New Roman" panose="02020603050405020304" pitchFamily="18" charset="0"/>
              </a:rPr>
              <a:t> “4K” </a:t>
            </a:r>
            <a:r>
              <a:rPr lang="en-US" sz="3000" dirty="0" err="1">
                <a:latin typeface="Times New Roman" panose="02020603050405020304" pitchFamily="18" charset="0"/>
                <a:cs typeface="Times New Roman" panose="02020603050405020304" pitchFamily="18" charset="0"/>
              </a:rPr>
              <a:t>modelini</a:t>
            </a:r>
            <a:r>
              <a:rPr lang="en-US" sz="3000" dirty="0">
                <a:latin typeface="Times New Roman" panose="02020603050405020304" pitchFamily="18" charset="0"/>
                <a:cs typeface="Times New Roman" panose="02020603050405020304" pitchFamily="18" charset="0"/>
              </a:rPr>
              <a:t> </a:t>
            </a:r>
            <a:r>
              <a:rPr lang="en-US" sz="3000" dirty="0" err="1">
                <a:latin typeface="Times New Roman" panose="02020603050405020304" pitchFamily="18" charset="0"/>
                <a:cs typeface="Times New Roman" panose="02020603050405020304" pitchFamily="18" charset="0"/>
              </a:rPr>
              <a:t>qoʻllash</a:t>
            </a:r>
            <a:r>
              <a:rPr lang="en-US" sz="3000" dirty="0">
                <a:latin typeface="Times New Roman" panose="02020603050405020304" pitchFamily="18" charset="0"/>
                <a:cs typeface="Times New Roman" panose="02020603050405020304" pitchFamily="18" charset="0"/>
              </a:rPr>
              <a:t> </a:t>
            </a:r>
            <a:r>
              <a:rPr lang="en-US" sz="3000" dirty="0" err="1">
                <a:latin typeface="Times New Roman" panose="02020603050405020304" pitchFamily="18" charset="0"/>
                <a:cs typeface="Times New Roman" panose="02020603050405020304" pitchFamily="18" charset="0"/>
              </a:rPr>
              <a:t>kerak</a:t>
            </a:r>
            <a:r>
              <a:rPr lang="en-US" sz="3000" dirty="0">
                <a:latin typeface="Times New Roman" panose="02020603050405020304" pitchFamily="18" charset="0"/>
                <a:cs typeface="Times New Roman" panose="02020603050405020304" pitchFamily="18" charset="0"/>
              </a:rPr>
              <a:t>. </a:t>
            </a:r>
            <a:endParaRPr lang="ru-RU" sz="3000" dirty="0">
              <a:latin typeface="Times New Roman" panose="02020603050405020304" pitchFamily="18" charset="0"/>
              <a:cs typeface="Times New Roman" panose="02020603050405020304" pitchFamily="18" charset="0"/>
            </a:endParaRPr>
          </a:p>
        </p:txBody>
      </p:sp>
    </p:spTree>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58" name="Объект 1048657"/>
          <p:cNvSpPr>
            <a:spLocks noGrp="1"/>
          </p:cNvSpPr>
          <p:nvPr>
            <p:ph sz="quarter" idx="1"/>
          </p:nvPr>
        </p:nvSpPr>
        <p:spPr>
          <a:xfrm>
            <a:off x="609600" y="726831"/>
            <a:ext cx="7959968" cy="5064371"/>
          </a:xfrm>
        </p:spPr>
        <p:txBody>
          <a:bodyPr>
            <a:noAutofit/>
          </a:bodyPr>
          <a:lstStyle/>
          <a:p>
            <a:pPr marL="0" indent="0" algn="ctr">
              <a:buNone/>
            </a:pPr>
            <a:r>
              <a:rPr lang="en-US" sz="3600" dirty="0" smtClean="0"/>
              <a:t>	</a:t>
            </a:r>
            <a:r>
              <a:rPr lang="en-US" sz="3200" b="1" dirty="0">
                <a:solidFill>
                  <a:schemeClr val="accent5"/>
                </a:solidFill>
              </a:rPr>
              <a:t>4 “K” </a:t>
            </a:r>
            <a:r>
              <a:rPr lang="en-US" sz="3200" b="1" dirty="0" err="1">
                <a:solidFill>
                  <a:schemeClr val="accent5"/>
                </a:solidFill>
              </a:rPr>
              <a:t>modeli</a:t>
            </a:r>
            <a:r>
              <a:rPr lang="en-US" sz="3200" b="1" dirty="0">
                <a:solidFill>
                  <a:schemeClr val="accent5"/>
                </a:solidFill>
              </a:rPr>
              <a:t> </a:t>
            </a:r>
            <a:endParaRPr lang="ru-RU" sz="3200" b="1" dirty="0" smtClean="0">
              <a:solidFill>
                <a:schemeClr val="accent5"/>
              </a:solidFill>
            </a:endParaRPr>
          </a:p>
          <a:p>
            <a:pPr marL="742950" indent="-742950" algn="just">
              <a:buAutoNum type="arabicPeriod"/>
            </a:pPr>
            <a:r>
              <a:rPr lang="en-US" sz="3200" dirty="0" err="1" smtClean="0">
                <a:solidFill>
                  <a:schemeClr val="accent5"/>
                </a:solidFill>
              </a:rPr>
              <a:t>Kritik</a:t>
            </a:r>
            <a:r>
              <a:rPr lang="en-US" sz="3200" dirty="0" smtClean="0">
                <a:solidFill>
                  <a:schemeClr val="accent5"/>
                </a:solidFill>
              </a:rPr>
              <a:t> </a:t>
            </a:r>
            <a:r>
              <a:rPr lang="en-US" sz="3200" dirty="0">
                <a:solidFill>
                  <a:schemeClr val="accent5"/>
                </a:solidFill>
              </a:rPr>
              <a:t>(</a:t>
            </a:r>
            <a:r>
              <a:rPr lang="en-US" sz="3200" dirty="0" err="1">
                <a:solidFill>
                  <a:schemeClr val="accent5"/>
                </a:solidFill>
              </a:rPr>
              <a:t>tanqidiy</a:t>
            </a:r>
            <a:r>
              <a:rPr lang="en-US" sz="3200" dirty="0">
                <a:solidFill>
                  <a:schemeClr val="accent5"/>
                </a:solidFill>
              </a:rPr>
              <a:t>) </a:t>
            </a:r>
            <a:r>
              <a:rPr lang="en-US" sz="3200" dirty="0" err="1">
                <a:solidFill>
                  <a:schemeClr val="accent5"/>
                </a:solidFill>
              </a:rPr>
              <a:t>fikrlash</a:t>
            </a:r>
            <a:r>
              <a:rPr lang="en-US" sz="3200" dirty="0">
                <a:solidFill>
                  <a:schemeClr val="accent5"/>
                </a:solidFill>
              </a:rPr>
              <a:t> (Critical Thinking); </a:t>
            </a:r>
            <a:endParaRPr lang="ru-RU" sz="3200" dirty="0" smtClean="0">
              <a:solidFill>
                <a:schemeClr val="accent5"/>
              </a:solidFill>
            </a:endParaRPr>
          </a:p>
          <a:p>
            <a:pPr marL="742950" indent="-742950" algn="just">
              <a:buAutoNum type="arabicPeriod"/>
            </a:pPr>
            <a:r>
              <a:rPr lang="en-US" sz="3200" dirty="0" err="1" smtClean="0">
                <a:solidFill>
                  <a:schemeClr val="accent5"/>
                </a:solidFill>
              </a:rPr>
              <a:t>Kreativlik</a:t>
            </a:r>
            <a:r>
              <a:rPr lang="en-US" sz="3200" dirty="0" smtClean="0">
                <a:solidFill>
                  <a:schemeClr val="accent5"/>
                </a:solidFill>
              </a:rPr>
              <a:t> </a:t>
            </a:r>
            <a:r>
              <a:rPr lang="en-US" sz="3200" dirty="0">
                <a:solidFill>
                  <a:schemeClr val="accent5"/>
                </a:solidFill>
              </a:rPr>
              <a:t>(</a:t>
            </a:r>
            <a:r>
              <a:rPr lang="en-US" sz="3200" dirty="0" err="1">
                <a:solidFill>
                  <a:schemeClr val="accent5"/>
                </a:solidFill>
              </a:rPr>
              <a:t>ijodiy</a:t>
            </a:r>
            <a:r>
              <a:rPr lang="en-US" sz="3200" dirty="0">
                <a:solidFill>
                  <a:schemeClr val="accent5"/>
                </a:solidFill>
              </a:rPr>
              <a:t> </a:t>
            </a:r>
            <a:r>
              <a:rPr lang="en-US" sz="3200" dirty="0" err="1">
                <a:solidFill>
                  <a:schemeClr val="accent5"/>
                </a:solidFill>
              </a:rPr>
              <a:t>yondashuv</a:t>
            </a:r>
            <a:r>
              <a:rPr lang="en-US" sz="3200" dirty="0">
                <a:solidFill>
                  <a:schemeClr val="accent5"/>
                </a:solidFill>
              </a:rPr>
              <a:t>) (Creativity); </a:t>
            </a:r>
            <a:endParaRPr lang="ru-RU" sz="3200" dirty="0" smtClean="0">
              <a:solidFill>
                <a:schemeClr val="accent5"/>
              </a:solidFill>
            </a:endParaRPr>
          </a:p>
          <a:p>
            <a:pPr marL="742950" indent="-742950" algn="just">
              <a:buAutoNum type="arabicPeriod"/>
            </a:pPr>
            <a:r>
              <a:rPr lang="en-US" sz="3200" dirty="0" err="1" smtClean="0">
                <a:solidFill>
                  <a:schemeClr val="accent5"/>
                </a:solidFill>
              </a:rPr>
              <a:t>Kommunikatsiya</a:t>
            </a:r>
            <a:r>
              <a:rPr lang="en-US" sz="3200" dirty="0" smtClean="0">
                <a:solidFill>
                  <a:schemeClr val="accent5"/>
                </a:solidFill>
              </a:rPr>
              <a:t> </a:t>
            </a:r>
            <a:r>
              <a:rPr lang="en-US" sz="3200" dirty="0">
                <a:solidFill>
                  <a:schemeClr val="accent5"/>
                </a:solidFill>
              </a:rPr>
              <a:t>(Communication); </a:t>
            </a:r>
            <a:endParaRPr lang="ru-RU" sz="3200" dirty="0" smtClean="0">
              <a:solidFill>
                <a:schemeClr val="accent5"/>
              </a:solidFill>
            </a:endParaRPr>
          </a:p>
          <a:p>
            <a:pPr marL="742950" indent="-742950" algn="just">
              <a:buAutoNum type="arabicPeriod"/>
            </a:pPr>
            <a:r>
              <a:rPr lang="en-US" sz="3200" dirty="0" err="1" smtClean="0">
                <a:solidFill>
                  <a:schemeClr val="accent5"/>
                </a:solidFill>
              </a:rPr>
              <a:t>Kooperatsiya</a:t>
            </a:r>
            <a:r>
              <a:rPr lang="en-US" sz="3200" dirty="0" smtClean="0">
                <a:solidFill>
                  <a:schemeClr val="accent5"/>
                </a:solidFill>
              </a:rPr>
              <a:t> </a:t>
            </a:r>
            <a:r>
              <a:rPr lang="en-US" sz="3200" dirty="0">
                <a:solidFill>
                  <a:schemeClr val="accent5"/>
                </a:solidFill>
              </a:rPr>
              <a:t>(Coordinating With Others). </a:t>
            </a:r>
            <a:endParaRPr lang="ru-RU" sz="3200" dirty="0">
              <a:solidFill>
                <a:schemeClr val="accent5"/>
              </a:solidFill>
              <a:latin typeface="Times New Roman" panose="02020603050405020304" pitchFamily="18" charset="0"/>
              <a:cs typeface="Times New Roman" panose="02020603050405020304" pitchFamily="18" charset="0"/>
            </a:endParaRPr>
          </a:p>
        </p:txBody>
      </p:sp>
    </p:spTree>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65" name="Объект 1048664"/>
          <p:cNvSpPr>
            <a:spLocks noGrp="1"/>
          </p:cNvSpPr>
          <p:nvPr>
            <p:ph sz="quarter" idx="1"/>
          </p:nvPr>
        </p:nvSpPr>
        <p:spPr>
          <a:xfrm>
            <a:off x="0" y="0"/>
            <a:ext cx="9144000" cy="6846277"/>
          </a:xfrm>
        </p:spPr>
        <p:txBody>
          <a:bodyPr>
            <a:noAutofit/>
          </a:bodyPr>
          <a:lstStyle/>
          <a:p>
            <a:pPr marL="0" indent="0" algn="ctr">
              <a:buNone/>
            </a:pPr>
            <a:r>
              <a:rPr lang="uz-Cyrl-UZ" sz="2400" dirty="0"/>
              <a:t> </a:t>
            </a:r>
            <a:r>
              <a:rPr lang="uz-Cyrl-UZ" sz="2400" dirty="0" smtClean="0"/>
              <a:t>    </a:t>
            </a:r>
            <a:r>
              <a:rPr lang="en-US" sz="2400" b="1" dirty="0" err="1"/>
              <a:t>Tanqidiy</a:t>
            </a:r>
            <a:r>
              <a:rPr lang="en-US" sz="2400" b="1" dirty="0"/>
              <a:t> </a:t>
            </a:r>
            <a:r>
              <a:rPr lang="en-US" sz="2400" b="1" dirty="0" err="1"/>
              <a:t>fikrlash</a:t>
            </a:r>
            <a:r>
              <a:rPr lang="en-US" sz="2400" b="1" dirty="0"/>
              <a:t> </a:t>
            </a:r>
            <a:endParaRPr lang="ru-RU" sz="2400" b="1" dirty="0" smtClean="0"/>
          </a:p>
          <a:p>
            <a:pPr marL="0" indent="0" algn="just">
              <a:buNone/>
            </a:pPr>
            <a:r>
              <a:rPr lang="en-US" sz="2000" dirty="0" smtClean="0"/>
              <a:t>• </a:t>
            </a:r>
            <a:r>
              <a:rPr lang="en-US" sz="2400" dirty="0" err="1">
                <a:latin typeface="Times New Roman" panose="02020603050405020304" pitchFamily="18" charset="0"/>
                <a:cs typeface="Times New Roman" panose="02020603050405020304" pitchFamily="18" charset="0"/>
              </a:rPr>
              <a:t>tahlil</a:t>
            </a:r>
            <a:r>
              <a:rPr lang="en-US" sz="2400" dirty="0">
                <a:latin typeface="Times New Roman" panose="02020603050405020304" pitchFamily="18" charset="0"/>
                <a:cs typeface="Times New Roman" panose="02020603050405020304" pitchFamily="18" charset="0"/>
              </a:rPr>
              <a:t> – </a:t>
            </a:r>
            <a:r>
              <a:rPr lang="en-US" sz="2400" dirty="0" err="1">
                <a:latin typeface="Times New Roman" panose="02020603050405020304" pitchFamily="18" charset="0"/>
                <a:cs typeface="Times New Roman" panose="02020603050405020304" pitchFamily="18" charset="0"/>
              </a:rPr>
              <a:t>topshiriqni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alohida</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kichik</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vazifalarga</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bo‘lish</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masalalarni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yechishning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yakuniy</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algoritmlarini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yaratish</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qobiliyati</a:t>
            </a:r>
            <a:r>
              <a:rPr lang="en-US" sz="2400" dirty="0">
                <a:latin typeface="Times New Roman" panose="02020603050405020304" pitchFamily="18" charset="0"/>
                <a:cs typeface="Times New Roman" panose="02020603050405020304" pitchFamily="18" charset="0"/>
              </a:rPr>
              <a:t>; </a:t>
            </a:r>
            <a:endParaRPr lang="ru-RU" sz="2400" dirty="0" smtClean="0">
              <a:latin typeface="Times New Roman" panose="02020603050405020304" pitchFamily="18" charset="0"/>
              <a:cs typeface="Times New Roman" panose="02020603050405020304" pitchFamily="18" charset="0"/>
            </a:endParaRPr>
          </a:p>
          <a:p>
            <a:pPr marL="0" indent="0" algn="just">
              <a:buNone/>
            </a:pPr>
            <a:r>
              <a:rPr lang="en-US" sz="2400" dirty="0" smtClean="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baholash</a:t>
            </a:r>
            <a:r>
              <a:rPr lang="en-US" sz="2400" dirty="0">
                <a:latin typeface="Times New Roman" panose="02020603050405020304" pitchFamily="18" charset="0"/>
                <a:cs typeface="Times New Roman" panose="02020603050405020304" pitchFamily="18" charset="0"/>
              </a:rPr>
              <a:t> – </a:t>
            </a:r>
            <a:r>
              <a:rPr lang="en-US" sz="2400" dirty="0" err="1">
                <a:latin typeface="Times New Roman" panose="02020603050405020304" pitchFamily="18" charset="0"/>
                <a:cs typeface="Times New Roman" panose="02020603050405020304" pitchFamily="18" charset="0"/>
              </a:rPr>
              <a:t>kirish</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va</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chiqish</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ma’lumotlarining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sifati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va</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muvofiqligini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baholash</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qobiliyati</a:t>
            </a:r>
            <a:r>
              <a:rPr lang="en-US" sz="2400" dirty="0">
                <a:latin typeface="Times New Roman" panose="02020603050405020304" pitchFamily="18" charset="0"/>
                <a:cs typeface="Times New Roman" panose="02020603050405020304" pitchFamily="18" charset="0"/>
              </a:rPr>
              <a:t>;</a:t>
            </a:r>
          </a:p>
          <a:p>
            <a:pPr marL="0" indent="0" algn="just">
              <a:buNone/>
            </a:pP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tushuntirish</a:t>
            </a:r>
            <a:r>
              <a:rPr lang="en-US" sz="2400" dirty="0">
                <a:latin typeface="Times New Roman" panose="02020603050405020304" pitchFamily="18" charset="0"/>
                <a:cs typeface="Times New Roman" panose="02020603050405020304" pitchFamily="18" charset="0"/>
              </a:rPr>
              <a:t> – </a:t>
            </a:r>
            <a:r>
              <a:rPr lang="en-US" sz="2400" dirty="0" err="1">
                <a:latin typeface="Times New Roman" panose="02020603050405020304" pitchFamily="18" charset="0"/>
                <a:cs typeface="Times New Roman" panose="02020603050405020304" pitchFamily="18" charset="0"/>
              </a:rPr>
              <a:t>o‘z</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nuqtayi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nazarini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dalillash</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mantiqiy-bog‘liq</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izchil</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matnlar</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qurish</a:t>
            </a:r>
            <a:r>
              <a:rPr lang="en-US" sz="2400" dirty="0">
                <a:latin typeface="Times New Roman" panose="02020603050405020304" pitchFamily="18" charset="0"/>
                <a:cs typeface="Times New Roman" panose="02020603050405020304" pitchFamily="18" charset="0"/>
              </a:rPr>
              <a:t>; </a:t>
            </a:r>
            <a:endParaRPr lang="ru-RU" sz="2400" dirty="0" smtClean="0">
              <a:latin typeface="Times New Roman" panose="02020603050405020304" pitchFamily="18" charset="0"/>
              <a:cs typeface="Times New Roman" panose="02020603050405020304" pitchFamily="18" charset="0"/>
            </a:endParaRPr>
          </a:p>
          <a:p>
            <a:pPr marL="0" indent="0" algn="just">
              <a:buNone/>
            </a:pPr>
            <a:r>
              <a:rPr lang="en-US" sz="2400" dirty="0" smtClean="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maqsadlarni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belgilash</a:t>
            </a:r>
            <a:r>
              <a:rPr lang="en-US" sz="2400" dirty="0">
                <a:latin typeface="Times New Roman" panose="02020603050405020304" pitchFamily="18" charset="0"/>
                <a:cs typeface="Times New Roman" panose="02020603050405020304" pitchFamily="18" charset="0"/>
              </a:rPr>
              <a:t> – </a:t>
            </a:r>
            <a:r>
              <a:rPr lang="en-US" sz="2400" dirty="0" err="1">
                <a:latin typeface="Times New Roman" panose="02020603050405020304" pitchFamily="18" charset="0"/>
                <a:cs typeface="Times New Roman" panose="02020603050405020304" pitchFamily="18" charset="0"/>
              </a:rPr>
              <a:t>erishish</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mumkin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bo‘lgan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maqsadlarni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to‘g‘ri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shakllantirish</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zarur</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ma’lumotlarni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va</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uning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yetarliligini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aniqlash</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shu</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asosda</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mustaqil</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xulosalar</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chiqarish</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qobiliyati</a:t>
            </a:r>
            <a:r>
              <a:rPr lang="en-US" sz="2400" dirty="0">
                <a:latin typeface="Times New Roman" panose="02020603050405020304" pitchFamily="18" charset="0"/>
                <a:cs typeface="Times New Roman" panose="02020603050405020304" pitchFamily="18" charset="0"/>
              </a:rPr>
              <a:t>; </a:t>
            </a:r>
            <a:endParaRPr lang="ru-RU" sz="2400" dirty="0" smtClean="0">
              <a:latin typeface="Times New Roman" panose="02020603050405020304" pitchFamily="18" charset="0"/>
              <a:cs typeface="Times New Roman" panose="02020603050405020304" pitchFamily="18" charset="0"/>
            </a:endParaRPr>
          </a:p>
          <a:p>
            <a:pPr marL="0" indent="0" algn="just">
              <a:buNone/>
            </a:pPr>
            <a:r>
              <a:rPr lang="en-US" sz="2400" dirty="0" smtClean="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o‘zini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boshqara</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bilish</a:t>
            </a:r>
            <a:r>
              <a:rPr lang="en-US" sz="2400" dirty="0">
                <a:latin typeface="Times New Roman" panose="02020603050405020304" pitchFamily="18" charset="0"/>
                <a:cs typeface="Times New Roman" panose="02020603050405020304" pitchFamily="18" charset="0"/>
              </a:rPr>
              <a:t> – </a:t>
            </a:r>
            <a:r>
              <a:rPr lang="en-US" sz="2400" dirty="0" err="1">
                <a:latin typeface="Times New Roman" panose="02020603050405020304" pitchFamily="18" charset="0"/>
                <a:cs typeface="Times New Roman" panose="02020603050405020304" pitchFamily="18" charset="0"/>
              </a:rPr>
              <a:t>o‘z-o‘zini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tekshirish</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xulosalarni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tuzatish</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va</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mulohaza</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yuritish</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refleksiya</a:t>
            </a:r>
            <a:r>
              <a:rPr lang="en-US" sz="2400" dirty="0">
                <a:latin typeface="Times New Roman" panose="02020603050405020304" pitchFamily="18" charset="0"/>
                <a:cs typeface="Times New Roman" panose="02020603050405020304" pitchFamily="18" charset="0"/>
              </a:rPr>
              <a:t>); </a:t>
            </a:r>
            <a:endParaRPr lang="ru-RU" sz="2400" dirty="0" smtClean="0">
              <a:latin typeface="Times New Roman" panose="02020603050405020304" pitchFamily="18" charset="0"/>
              <a:cs typeface="Times New Roman" panose="02020603050405020304" pitchFamily="18" charset="0"/>
            </a:endParaRPr>
          </a:p>
          <a:p>
            <a:pPr marL="0" indent="0" algn="just">
              <a:buNone/>
            </a:pPr>
            <a:r>
              <a:rPr lang="en-US" sz="2400" dirty="0" smtClean="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modellashtirish</a:t>
            </a:r>
            <a:r>
              <a:rPr lang="en-US" sz="2400" dirty="0">
                <a:latin typeface="Times New Roman" panose="02020603050405020304" pitchFamily="18" charset="0"/>
                <a:cs typeface="Times New Roman" panose="02020603050405020304" pitchFamily="18" charset="0"/>
              </a:rPr>
              <a:t> – </a:t>
            </a:r>
            <a:r>
              <a:rPr lang="en-US" sz="2400" dirty="0" err="1">
                <a:latin typeface="Times New Roman" panose="02020603050405020304" pitchFamily="18" charset="0"/>
                <a:cs typeface="Times New Roman" panose="02020603050405020304" pitchFamily="18" charset="0"/>
              </a:rPr>
              <a:t>amaliy</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vaziyatni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sifatli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tahlil</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qilish</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va</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vazifalarni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hal</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qilish</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uchun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vaziyatni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mavhum</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modeli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bilan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almashtirish</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qobiliyati</a:t>
            </a:r>
            <a:r>
              <a:rPr lang="en-US" sz="2400" dirty="0">
                <a:latin typeface="Times New Roman" panose="02020603050405020304" pitchFamily="18" charset="0"/>
                <a:cs typeface="Times New Roman" panose="02020603050405020304" pitchFamily="18" charset="0"/>
              </a:rPr>
              <a:t>; </a:t>
            </a:r>
            <a:endParaRPr lang="ru-RU" sz="2400" dirty="0" smtClean="0">
              <a:latin typeface="Times New Roman" panose="02020603050405020304" pitchFamily="18" charset="0"/>
              <a:cs typeface="Times New Roman" panose="02020603050405020304" pitchFamily="18" charset="0"/>
            </a:endParaRPr>
          </a:p>
          <a:p>
            <a:pPr marL="0" indent="0" algn="just">
              <a:buNone/>
            </a:pPr>
            <a:r>
              <a:rPr lang="en-US" sz="2400" dirty="0" smtClean="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o‘rganilayotgan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predmetga</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turli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nuqtalyi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nazardan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qarash</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amaliyoti</a:t>
            </a:r>
            <a:r>
              <a:rPr lang="en-US" sz="2400" dirty="0">
                <a:latin typeface="Times New Roman" panose="02020603050405020304" pitchFamily="18" charset="0"/>
                <a:cs typeface="Times New Roman" panose="02020603050405020304" pitchFamily="18" charset="0"/>
              </a:rPr>
              <a:t>; </a:t>
            </a:r>
            <a:endParaRPr lang="ru-RU" sz="2400" dirty="0" smtClean="0">
              <a:latin typeface="Times New Roman" panose="02020603050405020304" pitchFamily="18" charset="0"/>
              <a:cs typeface="Times New Roman" panose="02020603050405020304" pitchFamily="18" charset="0"/>
            </a:endParaRPr>
          </a:p>
          <a:p>
            <a:pPr marL="0" indent="0" algn="just">
              <a:buNone/>
            </a:pPr>
            <a:r>
              <a:rPr lang="en-US" sz="2400" dirty="0" smtClean="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kuzatish</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va</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o‘lchovlarni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rejalashtirish</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va</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amalga</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oshirish</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amaliyoti</a:t>
            </a:r>
            <a:r>
              <a:rPr lang="en-US" sz="2400" dirty="0">
                <a:latin typeface="Times New Roman" panose="02020603050405020304" pitchFamily="18" charset="0"/>
                <a:cs typeface="Times New Roman" panose="02020603050405020304" pitchFamily="18" charset="0"/>
              </a:rPr>
              <a:t>; </a:t>
            </a:r>
            <a:endParaRPr lang="ru-RU" sz="2400" dirty="0" smtClean="0">
              <a:latin typeface="Times New Roman" panose="02020603050405020304" pitchFamily="18" charset="0"/>
              <a:cs typeface="Times New Roman" panose="02020603050405020304" pitchFamily="18" charset="0"/>
            </a:endParaRPr>
          </a:p>
          <a:p>
            <a:pPr marL="0" indent="0" algn="just">
              <a:buNone/>
            </a:pPr>
            <a:r>
              <a:rPr lang="en-US" sz="2400" dirty="0" smtClean="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muammolarni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hal</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qilish</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malakalarini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rivojlantirish</a:t>
            </a:r>
            <a:r>
              <a:rPr lang="en-US" sz="2400" dirty="0">
                <a:latin typeface="Times New Roman" panose="02020603050405020304" pitchFamily="18" charset="0"/>
                <a:cs typeface="Times New Roman" panose="02020603050405020304" pitchFamily="18" charset="0"/>
              </a:rPr>
              <a:t>; </a:t>
            </a:r>
            <a:endParaRPr lang="ru-RU" sz="2400" dirty="0" smtClean="0">
              <a:latin typeface="Times New Roman" panose="02020603050405020304" pitchFamily="18" charset="0"/>
              <a:cs typeface="Times New Roman" panose="02020603050405020304" pitchFamily="18" charset="0"/>
            </a:endParaRPr>
          </a:p>
          <a:p>
            <a:pPr marL="0" indent="0" algn="just">
              <a:buNone/>
            </a:pPr>
            <a:endParaRPr lang="ru-RU" sz="2400" dirty="0">
              <a:latin typeface="Times New Roman" panose="02020603050405020304" pitchFamily="18" charset="0"/>
              <a:cs typeface="Times New Roman" panose="02020603050405020304" pitchFamily="18" charset="0"/>
            </a:endParaRPr>
          </a:p>
        </p:txBody>
      </p:sp>
    </p:spTree>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67" name="Объект 1048666"/>
          <p:cNvSpPr>
            <a:spLocks noGrp="1"/>
          </p:cNvSpPr>
          <p:nvPr>
            <p:ph sz="quarter" idx="1"/>
          </p:nvPr>
        </p:nvSpPr>
        <p:spPr>
          <a:xfrm>
            <a:off x="550985" y="375138"/>
            <a:ext cx="8077200" cy="5955324"/>
          </a:xfrm>
        </p:spPr>
        <p:txBody>
          <a:bodyPr>
            <a:normAutofit fontScale="55000" lnSpcReduction="20000"/>
          </a:bodyPr>
          <a:lstStyle/>
          <a:p>
            <a:pPr marL="0" indent="0" algn="ctr">
              <a:buNone/>
            </a:pPr>
            <a:r>
              <a:rPr lang="ru-RU" sz="4800" dirty="0"/>
              <a:t>	</a:t>
            </a:r>
            <a:r>
              <a:rPr lang="en-US" sz="3600" b="1" dirty="0" err="1">
                <a:latin typeface="Times New Roman" panose="02020603050405020304" pitchFamily="18" charset="0"/>
                <a:cs typeface="Times New Roman" panose="02020603050405020304" pitchFamily="18" charset="0"/>
              </a:rPr>
              <a:t>Kreativlik</a:t>
            </a:r>
            <a:r>
              <a:rPr lang="en-US" sz="3600" b="1" dirty="0">
                <a:latin typeface="Times New Roman" panose="02020603050405020304" pitchFamily="18" charset="0"/>
                <a:cs typeface="Times New Roman" panose="02020603050405020304" pitchFamily="18" charset="0"/>
              </a:rPr>
              <a:t> (</a:t>
            </a:r>
            <a:r>
              <a:rPr lang="en-US" sz="3600" b="1" dirty="0" err="1">
                <a:latin typeface="Times New Roman" panose="02020603050405020304" pitchFamily="18" charset="0"/>
                <a:cs typeface="Times New Roman" panose="02020603050405020304" pitchFamily="18" charset="0"/>
              </a:rPr>
              <a:t>Ijodkorlik</a:t>
            </a:r>
            <a:r>
              <a:rPr lang="en-US" sz="3600" b="1" dirty="0">
                <a:latin typeface="Times New Roman" panose="02020603050405020304" pitchFamily="18" charset="0"/>
                <a:cs typeface="Times New Roman" panose="02020603050405020304" pitchFamily="18" charset="0"/>
              </a:rPr>
              <a:t>) </a:t>
            </a:r>
            <a:r>
              <a:rPr lang="en-US" sz="3600" b="1" dirty="0" err="1">
                <a:latin typeface="Times New Roman" panose="02020603050405020304" pitchFamily="18" charset="0"/>
                <a:cs typeface="Times New Roman" panose="02020603050405020304" pitchFamily="18" charset="0"/>
              </a:rPr>
              <a:t>ko‘nikmasi</a:t>
            </a:r>
            <a:r>
              <a:rPr lang="en-US" sz="3600" b="1" dirty="0">
                <a:latin typeface="Times New Roman" panose="02020603050405020304" pitchFamily="18" charset="0"/>
                <a:cs typeface="Times New Roman" panose="02020603050405020304" pitchFamily="18" charset="0"/>
              </a:rPr>
              <a:t> </a:t>
            </a:r>
            <a:endParaRPr lang="ru-RU" sz="3600" b="1" dirty="0" smtClean="0">
              <a:latin typeface="Times New Roman" panose="02020603050405020304" pitchFamily="18" charset="0"/>
              <a:cs typeface="Times New Roman" panose="02020603050405020304" pitchFamily="18" charset="0"/>
            </a:endParaRPr>
          </a:p>
          <a:p>
            <a:pPr marL="0" indent="0" algn="just">
              <a:buNone/>
            </a:pPr>
            <a:r>
              <a:rPr lang="en-US" sz="4600" dirty="0" smtClean="0">
                <a:latin typeface="Times New Roman" panose="02020603050405020304" pitchFamily="18" charset="0"/>
                <a:cs typeface="Times New Roman" panose="02020603050405020304" pitchFamily="18" charset="0"/>
              </a:rPr>
              <a:t>• </a:t>
            </a:r>
            <a:r>
              <a:rPr lang="en-US" sz="4600" dirty="0" err="1">
                <a:latin typeface="Times New Roman" panose="02020603050405020304" pitchFamily="18" charset="0"/>
                <a:cs typeface="Times New Roman" panose="02020603050405020304" pitchFamily="18" charset="0"/>
              </a:rPr>
              <a:t>qiziquvchanlik</a:t>
            </a:r>
            <a:r>
              <a:rPr lang="en-US" sz="4600" dirty="0">
                <a:latin typeface="Times New Roman" panose="02020603050405020304" pitchFamily="18" charset="0"/>
                <a:cs typeface="Times New Roman" panose="02020603050405020304" pitchFamily="18" charset="0"/>
              </a:rPr>
              <a:t> – </a:t>
            </a:r>
            <a:r>
              <a:rPr lang="en-US" sz="4600" dirty="0" err="1">
                <a:latin typeface="Times New Roman" panose="02020603050405020304" pitchFamily="18" charset="0"/>
                <a:cs typeface="Times New Roman" panose="02020603050405020304" pitchFamily="18" charset="0"/>
              </a:rPr>
              <a:t>tevarak-atrofdagi</a:t>
            </a:r>
            <a:r>
              <a:rPr lang="en-US" sz="4600" dirty="0">
                <a:latin typeface="Times New Roman" panose="02020603050405020304" pitchFamily="18" charset="0"/>
                <a:cs typeface="Times New Roman" panose="02020603050405020304" pitchFamily="18" charset="0"/>
              </a:rPr>
              <a:t> </a:t>
            </a:r>
            <a:r>
              <a:rPr lang="en-US" sz="4600" dirty="0" err="1">
                <a:latin typeface="Times New Roman" panose="02020603050405020304" pitchFamily="18" charset="0"/>
                <a:cs typeface="Times New Roman" panose="02020603050405020304" pitchFamily="18" charset="0"/>
              </a:rPr>
              <a:t>olamga</a:t>
            </a:r>
            <a:r>
              <a:rPr lang="en-US" sz="4600" dirty="0">
                <a:latin typeface="Times New Roman" panose="02020603050405020304" pitchFamily="18" charset="0"/>
                <a:cs typeface="Times New Roman" panose="02020603050405020304" pitchFamily="18" charset="0"/>
              </a:rPr>
              <a:t> </a:t>
            </a:r>
            <a:r>
              <a:rPr lang="en-US" sz="4600" dirty="0" err="1">
                <a:latin typeface="Times New Roman" panose="02020603050405020304" pitchFamily="18" charset="0"/>
                <a:cs typeface="Times New Roman" panose="02020603050405020304" pitchFamily="18" charset="0"/>
              </a:rPr>
              <a:t>qiziqish</a:t>
            </a:r>
            <a:r>
              <a:rPr lang="en-US" sz="4600" dirty="0">
                <a:latin typeface="Times New Roman" panose="02020603050405020304" pitchFamily="18" charset="0"/>
                <a:cs typeface="Times New Roman" panose="02020603050405020304" pitchFamily="18" charset="0"/>
              </a:rPr>
              <a:t> </a:t>
            </a:r>
            <a:r>
              <a:rPr lang="en-US" sz="4600" dirty="0" err="1">
                <a:latin typeface="Times New Roman" panose="02020603050405020304" pitchFamily="18" charset="0"/>
                <a:cs typeface="Times New Roman" panose="02020603050405020304" pitchFamily="18" charset="0"/>
              </a:rPr>
              <a:t>va</a:t>
            </a:r>
            <a:r>
              <a:rPr lang="en-US" sz="4600" dirty="0">
                <a:latin typeface="Times New Roman" panose="02020603050405020304" pitchFamily="18" charset="0"/>
                <a:cs typeface="Times New Roman" panose="02020603050405020304" pitchFamily="18" charset="0"/>
              </a:rPr>
              <a:t> u </a:t>
            </a:r>
            <a:r>
              <a:rPr lang="en-US" sz="4600" dirty="0" err="1">
                <a:latin typeface="Times New Roman" panose="02020603050405020304" pitchFamily="18" charset="0"/>
                <a:cs typeface="Times New Roman" panose="02020603050405020304" pitchFamily="18" charset="0"/>
              </a:rPr>
              <a:t>haqida</a:t>
            </a:r>
            <a:r>
              <a:rPr lang="en-US" sz="4600" dirty="0">
                <a:latin typeface="Times New Roman" panose="02020603050405020304" pitchFamily="18" charset="0"/>
                <a:cs typeface="Times New Roman" panose="02020603050405020304" pitchFamily="18" charset="0"/>
              </a:rPr>
              <a:t> </a:t>
            </a:r>
            <a:r>
              <a:rPr lang="en-US" sz="4600" dirty="0" err="1">
                <a:latin typeface="Times New Roman" panose="02020603050405020304" pitchFamily="18" charset="0"/>
                <a:cs typeface="Times New Roman" panose="02020603050405020304" pitchFamily="18" charset="0"/>
              </a:rPr>
              <a:t>ko‘proq</a:t>
            </a:r>
            <a:r>
              <a:rPr lang="en-US" sz="4600" dirty="0">
                <a:latin typeface="Times New Roman" panose="02020603050405020304" pitchFamily="18" charset="0"/>
                <a:cs typeface="Times New Roman" panose="02020603050405020304" pitchFamily="18" charset="0"/>
              </a:rPr>
              <a:t> </a:t>
            </a:r>
            <a:r>
              <a:rPr lang="en-US" sz="4600" dirty="0" err="1">
                <a:latin typeface="Times New Roman" panose="02020603050405020304" pitchFamily="18" charset="0"/>
                <a:cs typeface="Times New Roman" panose="02020603050405020304" pitchFamily="18" charset="0"/>
              </a:rPr>
              <a:t>bilishga</a:t>
            </a:r>
            <a:r>
              <a:rPr lang="en-US" sz="4600" dirty="0">
                <a:latin typeface="Times New Roman" panose="02020603050405020304" pitchFamily="18" charset="0"/>
                <a:cs typeface="Times New Roman" panose="02020603050405020304" pitchFamily="18" charset="0"/>
              </a:rPr>
              <a:t> </a:t>
            </a:r>
            <a:r>
              <a:rPr lang="en-US" sz="4600" dirty="0" err="1">
                <a:latin typeface="Times New Roman" panose="02020603050405020304" pitchFamily="18" charset="0"/>
                <a:cs typeface="Times New Roman" panose="02020603050405020304" pitchFamily="18" charset="0"/>
              </a:rPr>
              <a:t>intilish</a:t>
            </a:r>
            <a:r>
              <a:rPr lang="en-US" sz="4600" dirty="0">
                <a:latin typeface="Times New Roman" panose="02020603050405020304" pitchFamily="18" charset="0"/>
                <a:cs typeface="Times New Roman" panose="02020603050405020304" pitchFamily="18" charset="0"/>
              </a:rPr>
              <a:t>, </a:t>
            </a:r>
            <a:r>
              <a:rPr lang="en-US" sz="4600" dirty="0" err="1">
                <a:latin typeface="Times New Roman" panose="02020603050405020304" pitchFamily="18" charset="0"/>
                <a:cs typeface="Times New Roman" panose="02020603050405020304" pitchFamily="18" charset="0"/>
              </a:rPr>
              <a:t>dunyo</a:t>
            </a:r>
            <a:r>
              <a:rPr lang="en-US" sz="4600" dirty="0">
                <a:latin typeface="Times New Roman" panose="02020603050405020304" pitchFamily="18" charset="0"/>
                <a:cs typeface="Times New Roman" panose="02020603050405020304" pitchFamily="18" charset="0"/>
              </a:rPr>
              <a:t> </a:t>
            </a:r>
            <a:r>
              <a:rPr lang="en-US" sz="4600" dirty="0" err="1">
                <a:latin typeface="Times New Roman" panose="02020603050405020304" pitchFamily="18" charset="0"/>
                <a:cs typeface="Times New Roman" panose="02020603050405020304" pitchFamily="18" charset="0"/>
              </a:rPr>
              <a:t>obyektlari</a:t>
            </a:r>
            <a:r>
              <a:rPr lang="en-US" sz="4600" dirty="0">
                <a:latin typeface="Times New Roman" panose="02020603050405020304" pitchFamily="18" charset="0"/>
                <a:cs typeface="Times New Roman" panose="02020603050405020304" pitchFamily="18" charset="0"/>
              </a:rPr>
              <a:t> </a:t>
            </a:r>
            <a:r>
              <a:rPr lang="en-US" sz="4600" dirty="0" err="1">
                <a:latin typeface="Times New Roman" panose="02020603050405020304" pitchFamily="18" charset="0"/>
                <a:cs typeface="Times New Roman" panose="02020603050405020304" pitchFamily="18" charset="0"/>
              </a:rPr>
              <a:t>o‘rtasidagi</a:t>
            </a:r>
            <a:r>
              <a:rPr lang="en-US" sz="4600" dirty="0">
                <a:latin typeface="Times New Roman" panose="02020603050405020304" pitchFamily="18" charset="0"/>
                <a:cs typeface="Times New Roman" panose="02020603050405020304" pitchFamily="18" charset="0"/>
              </a:rPr>
              <a:t> </a:t>
            </a:r>
            <a:r>
              <a:rPr lang="en-US" sz="4600" dirty="0" err="1">
                <a:latin typeface="Times New Roman" panose="02020603050405020304" pitchFamily="18" charset="0"/>
                <a:cs typeface="Times New Roman" panose="02020603050405020304" pitchFamily="18" charset="0"/>
              </a:rPr>
              <a:t>sabab-natija</a:t>
            </a:r>
            <a:r>
              <a:rPr lang="en-US" sz="4600" dirty="0">
                <a:latin typeface="Times New Roman" panose="02020603050405020304" pitchFamily="18" charset="0"/>
                <a:cs typeface="Times New Roman" panose="02020603050405020304" pitchFamily="18" charset="0"/>
              </a:rPr>
              <a:t> </a:t>
            </a:r>
            <a:r>
              <a:rPr lang="en-US" sz="4600" dirty="0" err="1">
                <a:latin typeface="Times New Roman" panose="02020603050405020304" pitchFamily="18" charset="0"/>
                <a:cs typeface="Times New Roman" panose="02020603050405020304" pitchFamily="18" charset="0"/>
              </a:rPr>
              <a:t>munosabatlarini</a:t>
            </a:r>
            <a:r>
              <a:rPr lang="en-US" sz="4600" dirty="0">
                <a:latin typeface="Times New Roman" panose="02020603050405020304" pitchFamily="18" charset="0"/>
                <a:cs typeface="Times New Roman" panose="02020603050405020304" pitchFamily="18" charset="0"/>
              </a:rPr>
              <a:t> </a:t>
            </a:r>
            <a:r>
              <a:rPr lang="en-US" sz="4600" dirty="0" err="1">
                <a:latin typeface="Times New Roman" panose="02020603050405020304" pitchFamily="18" charset="0"/>
                <a:cs typeface="Times New Roman" panose="02020603050405020304" pitchFamily="18" charset="0"/>
              </a:rPr>
              <a:t>aniqlash</a:t>
            </a:r>
            <a:r>
              <a:rPr lang="en-US" sz="4600" dirty="0">
                <a:latin typeface="Times New Roman" panose="02020603050405020304" pitchFamily="18" charset="0"/>
                <a:cs typeface="Times New Roman" panose="02020603050405020304" pitchFamily="18" charset="0"/>
              </a:rPr>
              <a:t>, </a:t>
            </a:r>
            <a:r>
              <a:rPr lang="en-US" sz="4600" dirty="0" err="1">
                <a:latin typeface="Times New Roman" panose="02020603050405020304" pitchFamily="18" charset="0"/>
                <a:cs typeface="Times New Roman" panose="02020603050405020304" pitchFamily="18" charset="0"/>
              </a:rPr>
              <a:t>axborotni</a:t>
            </a:r>
            <a:r>
              <a:rPr lang="en-US" sz="4600" dirty="0">
                <a:latin typeface="Times New Roman" panose="02020603050405020304" pitchFamily="18" charset="0"/>
                <a:cs typeface="Times New Roman" panose="02020603050405020304" pitchFamily="18" charset="0"/>
              </a:rPr>
              <a:t> </a:t>
            </a:r>
            <a:r>
              <a:rPr lang="en-US" sz="4600" dirty="0" err="1">
                <a:latin typeface="Times New Roman" panose="02020603050405020304" pitchFamily="18" charset="0"/>
                <a:cs typeface="Times New Roman" panose="02020603050405020304" pitchFamily="18" charset="0"/>
              </a:rPr>
              <a:t>mustaqil</a:t>
            </a:r>
            <a:r>
              <a:rPr lang="en-US" sz="4600" dirty="0">
                <a:latin typeface="Times New Roman" panose="02020603050405020304" pitchFamily="18" charset="0"/>
                <a:cs typeface="Times New Roman" panose="02020603050405020304" pitchFamily="18" charset="0"/>
              </a:rPr>
              <a:t> </a:t>
            </a:r>
            <a:r>
              <a:rPr lang="en-US" sz="4600" dirty="0" err="1">
                <a:latin typeface="Times New Roman" panose="02020603050405020304" pitchFamily="18" charset="0"/>
                <a:cs typeface="Times New Roman" panose="02020603050405020304" pitchFamily="18" charset="0"/>
              </a:rPr>
              <a:t>izlash</a:t>
            </a:r>
            <a:r>
              <a:rPr lang="en-US" sz="4600" dirty="0">
                <a:latin typeface="Times New Roman" panose="02020603050405020304" pitchFamily="18" charset="0"/>
                <a:cs typeface="Times New Roman" panose="02020603050405020304" pitchFamily="18" charset="0"/>
              </a:rPr>
              <a:t> </a:t>
            </a:r>
            <a:r>
              <a:rPr lang="en-US" sz="4600" dirty="0" err="1">
                <a:latin typeface="Times New Roman" panose="02020603050405020304" pitchFamily="18" charset="0"/>
                <a:cs typeface="Times New Roman" panose="02020603050405020304" pitchFamily="18" charset="0"/>
              </a:rPr>
              <a:t>va</a:t>
            </a:r>
            <a:r>
              <a:rPr lang="en-US" sz="4600" dirty="0">
                <a:latin typeface="Times New Roman" panose="02020603050405020304" pitchFamily="18" charset="0"/>
                <a:cs typeface="Times New Roman" panose="02020603050405020304" pitchFamily="18" charset="0"/>
              </a:rPr>
              <a:t> </a:t>
            </a:r>
            <a:r>
              <a:rPr lang="en-US" sz="4600" dirty="0" err="1">
                <a:latin typeface="Times New Roman" panose="02020603050405020304" pitchFamily="18" charset="0"/>
                <a:cs typeface="Times New Roman" panose="02020603050405020304" pitchFamily="18" charset="0"/>
              </a:rPr>
              <a:t>o‘z</a:t>
            </a:r>
            <a:r>
              <a:rPr lang="en-US" sz="4600" dirty="0">
                <a:latin typeface="Times New Roman" panose="02020603050405020304" pitchFamily="18" charset="0"/>
                <a:cs typeface="Times New Roman" panose="02020603050405020304" pitchFamily="18" charset="0"/>
              </a:rPr>
              <a:t> </a:t>
            </a:r>
            <a:r>
              <a:rPr lang="en-US" sz="4600" dirty="0" err="1">
                <a:latin typeface="Times New Roman" panose="02020603050405020304" pitchFamily="18" charset="0"/>
                <a:cs typeface="Times New Roman" panose="02020603050405020304" pitchFamily="18" charset="0"/>
              </a:rPr>
              <a:t>savollariga</a:t>
            </a:r>
            <a:r>
              <a:rPr lang="en-US" sz="4600" dirty="0">
                <a:latin typeface="Times New Roman" panose="02020603050405020304" pitchFamily="18" charset="0"/>
                <a:cs typeface="Times New Roman" panose="02020603050405020304" pitchFamily="18" charset="0"/>
              </a:rPr>
              <a:t> </a:t>
            </a:r>
            <a:r>
              <a:rPr lang="en-US" sz="4600" dirty="0" err="1">
                <a:latin typeface="Times New Roman" panose="02020603050405020304" pitchFamily="18" charset="0"/>
                <a:cs typeface="Times New Roman" panose="02020603050405020304" pitchFamily="18" charset="0"/>
              </a:rPr>
              <a:t>javob</a:t>
            </a:r>
            <a:r>
              <a:rPr lang="en-US" sz="4600" dirty="0">
                <a:latin typeface="Times New Roman" panose="02020603050405020304" pitchFamily="18" charset="0"/>
                <a:cs typeface="Times New Roman" panose="02020603050405020304" pitchFamily="18" charset="0"/>
              </a:rPr>
              <a:t> </a:t>
            </a:r>
            <a:r>
              <a:rPr lang="en-US" sz="4600" dirty="0" err="1">
                <a:latin typeface="Times New Roman" panose="02020603050405020304" pitchFamily="18" charset="0"/>
                <a:cs typeface="Times New Roman" panose="02020603050405020304" pitchFamily="18" charset="0"/>
              </a:rPr>
              <a:t>topish</a:t>
            </a:r>
            <a:r>
              <a:rPr lang="en-US" sz="4600" dirty="0">
                <a:latin typeface="Times New Roman" panose="02020603050405020304" pitchFamily="18" charset="0"/>
                <a:cs typeface="Times New Roman" panose="02020603050405020304" pitchFamily="18" charset="0"/>
              </a:rPr>
              <a:t> </a:t>
            </a:r>
            <a:r>
              <a:rPr lang="en-US" sz="4600" dirty="0" err="1">
                <a:latin typeface="Times New Roman" panose="02020603050405020304" pitchFamily="18" charset="0"/>
                <a:cs typeface="Times New Roman" panose="02020603050405020304" pitchFamily="18" charset="0"/>
              </a:rPr>
              <a:t>qobiliyati</a:t>
            </a:r>
            <a:r>
              <a:rPr lang="en-US" sz="4600" dirty="0">
                <a:latin typeface="Times New Roman" panose="02020603050405020304" pitchFamily="18" charset="0"/>
                <a:cs typeface="Times New Roman" panose="02020603050405020304" pitchFamily="18" charset="0"/>
              </a:rPr>
              <a:t>; </a:t>
            </a:r>
            <a:endParaRPr lang="ru-RU" sz="4600" dirty="0" smtClean="0">
              <a:latin typeface="Times New Roman" panose="02020603050405020304" pitchFamily="18" charset="0"/>
              <a:cs typeface="Times New Roman" panose="02020603050405020304" pitchFamily="18" charset="0"/>
            </a:endParaRPr>
          </a:p>
          <a:p>
            <a:pPr marL="0" indent="0" algn="just">
              <a:buNone/>
            </a:pPr>
            <a:r>
              <a:rPr lang="en-US" sz="4600" dirty="0" smtClean="0">
                <a:latin typeface="Times New Roman" panose="02020603050405020304" pitchFamily="18" charset="0"/>
                <a:cs typeface="Times New Roman" panose="02020603050405020304" pitchFamily="18" charset="0"/>
              </a:rPr>
              <a:t>• </a:t>
            </a:r>
            <a:r>
              <a:rPr lang="en-US" sz="4600" dirty="0" err="1">
                <a:latin typeface="Times New Roman" panose="02020603050405020304" pitchFamily="18" charset="0"/>
                <a:cs typeface="Times New Roman" panose="02020603050405020304" pitchFamily="18" charset="0"/>
              </a:rPr>
              <a:t>tasavvur</a:t>
            </a:r>
            <a:r>
              <a:rPr lang="en-US" sz="4600" dirty="0">
                <a:latin typeface="Times New Roman" panose="02020603050405020304" pitchFamily="18" charset="0"/>
                <a:cs typeface="Times New Roman" panose="02020603050405020304" pitchFamily="18" charset="0"/>
              </a:rPr>
              <a:t> – </a:t>
            </a:r>
            <a:r>
              <a:rPr lang="en-US" sz="4600" dirty="0" err="1">
                <a:latin typeface="Times New Roman" panose="02020603050405020304" pitchFamily="18" charset="0"/>
                <a:cs typeface="Times New Roman" panose="02020603050405020304" pitchFamily="18" charset="0"/>
              </a:rPr>
              <a:t>ko‘plab</a:t>
            </a:r>
            <a:r>
              <a:rPr lang="en-US" sz="4600" dirty="0">
                <a:latin typeface="Times New Roman" panose="02020603050405020304" pitchFamily="18" charset="0"/>
                <a:cs typeface="Times New Roman" panose="02020603050405020304" pitchFamily="18" charset="0"/>
              </a:rPr>
              <a:t> original </a:t>
            </a:r>
            <a:r>
              <a:rPr lang="en-US" sz="4600" dirty="0" err="1">
                <a:latin typeface="Times New Roman" panose="02020603050405020304" pitchFamily="18" charset="0"/>
                <a:cs typeface="Times New Roman" panose="02020603050405020304" pitchFamily="18" charset="0"/>
              </a:rPr>
              <a:t>va</a:t>
            </a:r>
            <a:r>
              <a:rPr lang="en-US" sz="4600" dirty="0">
                <a:latin typeface="Times New Roman" panose="02020603050405020304" pitchFamily="18" charset="0"/>
                <a:cs typeface="Times New Roman" panose="02020603050405020304" pitchFamily="18" charset="0"/>
              </a:rPr>
              <a:t> </a:t>
            </a:r>
            <a:r>
              <a:rPr lang="en-US" sz="4600" dirty="0" err="1">
                <a:latin typeface="Times New Roman" panose="02020603050405020304" pitchFamily="18" charset="0"/>
                <a:cs typeface="Times New Roman" panose="02020603050405020304" pitchFamily="18" charset="0"/>
              </a:rPr>
              <a:t>nostandart</a:t>
            </a:r>
            <a:r>
              <a:rPr lang="en-US" sz="4600" dirty="0">
                <a:latin typeface="Times New Roman" panose="02020603050405020304" pitchFamily="18" charset="0"/>
                <a:cs typeface="Times New Roman" panose="02020603050405020304" pitchFamily="18" charset="0"/>
              </a:rPr>
              <a:t> </a:t>
            </a:r>
            <a:r>
              <a:rPr lang="en-US" sz="4600" dirty="0" err="1">
                <a:latin typeface="Times New Roman" panose="02020603050405020304" pitchFamily="18" charset="0"/>
                <a:cs typeface="Times New Roman" panose="02020603050405020304" pitchFamily="18" charset="0"/>
              </a:rPr>
              <a:t>g‘oyalarni</a:t>
            </a:r>
            <a:r>
              <a:rPr lang="en-US" sz="4600" dirty="0">
                <a:latin typeface="Times New Roman" panose="02020603050405020304" pitchFamily="18" charset="0"/>
                <a:cs typeface="Times New Roman" panose="02020603050405020304" pitchFamily="18" charset="0"/>
              </a:rPr>
              <a:t> </a:t>
            </a:r>
            <a:r>
              <a:rPr lang="en-US" sz="4600" dirty="0" err="1">
                <a:latin typeface="Times New Roman" panose="02020603050405020304" pitchFamily="18" charset="0"/>
                <a:cs typeface="Times New Roman" panose="02020603050405020304" pitchFamily="18" charset="0"/>
              </a:rPr>
              <a:t>ishlab</a:t>
            </a:r>
            <a:r>
              <a:rPr lang="en-US" sz="4600" dirty="0">
                <a:latin typeface="Times New Roman" panose="02020603050405020304" pitchFamily="18" charset="0"/>
                <a:cs typeface="Times New Roman" panose="02020603050405020304" pitchFamily="18" charset="0"/>
              </a:rPr>
              <a:t> </a:t>
            </a:r>
            <a:r>
              <a:rPr lang="en-US" sz="4600" dirty="0" err="1">
                <a:latin typeface="Times New Roman" panose="02020603050405020304" pitchFamily="18" charset="0"/>
                <a:cs typeface="Times New Roman" panose="02020603050405020304" pitchFamily="18" charset="0"/>
              </a:rPr>
              <a:t>chiqish</a:t>
            </a:r>
            <a:r>
              <a:rPr lang="en-US" sz="4600" dirty="0">
                <a:latin typeface="Times New Roman" panose="02020603050405020304" pitchFamily="18" charset="0"/>
                <a:cs typeface="Times New Roman" panose="02020603050405020304" pitchFamily="18" charset="0"/>
              </a:rPr>
              <a:t> </a:t>
            </a:r>
            <a:r>
              <a:rPr lang="en-US" sz="4600" dirty="0" err="1">
                <a:latin typeface="Times New Roman" panose="02020603050405020304" pitchFamily="18" charset="0"/>
                <a:cs typeface="Times New Roman" panose="02020603050405020304" pitchFamily="18" charset="0"/>
              </a:rPr>
              <a:t>qobiliyati</a:t>
            </a:r>
            <a:r>
              <a:rPr lang="en-US" sz="4600" dirty="0">
                <a:latin typeface="Times New Roman" panose="02020603050405020304" pitchFamily="18" charset="0"/>
                <a:cs typeface="Times New Roman" panose="02020603050405020304" pitchFamily="18" charset="0"/>
              </a:rPr>
              <a:t>; </a:t>
            </a:r>
            <a:endParaRPr lang="ru-RU" sz="4600" dirty="0" smtClean="0">
              <a:latin typeface="Times New Roman" panose="02020603050405020304" pitchFamily="18" charset="0"/>
              <a:cs typeface="Times New Roman" panose="02020603050405020304" pitchFamily="18" charset="0"/>
            </a:endParaRPr>
          </a:p>
          <a:p>
            <a:pPr marL="0" indent="0" algn="just">
              <a:buNone/>
            </a:pPr>
            <a:r>
              <a:rPr lang="en-US" sz="4600" dirty="0" smtClean="0">
                <a:latin typeface="Times New Roman" panose="02020603050405020304" pitchFamily="18" charset="0"/>
                <a:cs typeface="Times New Roman" panose="02020603050405020304" pitchFamily="18" charset="0"/>
              </a:rPr>
              <a:t>• </a:t>
            </a:r>
            <a:r>
              <a:rPr lang="en-US" sz="4600" dirty="0" err="1">
                <a:latin typeface="Times New Roman" panose="02020603050405020304" pitchFamily="18" charset="0"/>
                <a:cs typeface="Times New Roman" panose="02020603050405020304" pitchFamily="18" charset="0"/>
              </a:rPr>
              <a:t>optimallashtirish</a:t>
            </a:r>
            <a:r>
              <a:rPr lang="en-US" sz="4600" dirty="0">
                <a:latin typeface="Times New Roman" panose="02020603050405020304" pitchFamily="18" charset="0"/>
                <a:cs typeface="Times New Roman" panose="02020603050405020304" pitchFamily="18" charset="0"/>
              </a:rPr>
              <a:t> – </a:t>
            </a:r>
            <a:r>
              <a:rPr lang="en-US" sz="4600" dirty="0" err="1">
                <a:latin typeface="Times New Roman" panose="02020603050405020304" pitchFamily="18" charset="0"/>
                <a:cs typeface="Times New Roman" panose="02020603050405020304" pitchFamily="18" charset="0"/>
              </a:rPr>
              <a:t>maqsadga</a:t>
            </a:r>
            <a:r>
              <a:rPr lang="en-US" sz="4600" dirty="0">
                <a:latin typeface="Times New Roman" panose="02020603050405020304" pitchFamily="18" charset="0"/>
                <a:cs typeface="Times New Roman" panose="02020603050405020304" pitchFamily="18" charset="0"/>
              </a:rPr>
              <a:t> </a:t>
            </a:r>
            <a:r>
              <a:rPr lang="en-US" sz="4600" dirty="0" err="1">
                <a:latin typeface="Times New Roman" panose="02020603050405020304" pitchFamily="18" charset="0"/>
                <a:cs typeface="Times New Roman" panose="02020603050405020304" pitchFamily="18" charset="0"/>
              </a:rPr>
              <a:t>tez</a:t>
            </a:r>
            <a:r>
              <a:rPr lang="en-US" sz="4600" dirty="0">
                <a:latin typeface="Times New Roman" panose="02020603050405020304" pitchFamily="18" charset="0"/>
                <a:cs typeface="Times New Roman" panose="02020603050405020304" pitchFamily="18" charset="0"/>
              </a:rPr>
              <a:t> </a:t>
            </a:r>
            <a:r>
              <a:rPr lang="en-US" sz="4600" dirty="0" err="1">
                <a:latin typeface="Times New Roman" panose="02020603050405020304" pitchFamily="18" charset="0"/>
                <a:cs typeface="Times New Roman" panose="02020603050405020304" pitchFamily="18" charset="0"/>
              </a:rPr>
              <a:t>va</a:t>
            </a:r>
            <a:r>
              <a:rPr lang="en-US" sz="4600" dirty="0">
                <a:latin typeface="Times New Roman" panose="02020603050405020304" pitchFamily="18" charset="0"/>
                <a:cs typeface="Times New Roman" panose="02020603050405020304" pitchFamily="18" charset="0"/>
              </a:rPr>
              <a:t> </a:t>
            </a:r>
            <a:r>
              <a:rPr lang="en-US" sz="4600" dirty="0" err="1">
                <a:latin typeface="Times New Roman" panose="02020603050405020304" pitchFamily="18" charset="0"/>
                <a:cs typeface="Times New Roman" panose="02020603050405020304" pitchFamily="18" charset="0"/>
              </a:rPr>
              <a:t>samarali</a:t>
            </a:r>
            <a:r>
              <a:rPr lang="en-US" sz="4600" dirty="0">
                <a:latin typeface="Times New Roman" panose="02020603050405020304" pitchFamily="18" charset="0"/>
                <a:cs typeface="Times New Roman" panose="02020603050405020304" pitchFamily="18" charset="0"/>
              </a:rPr>
              <a:t> </a:t>
            </a:r>
            <a:r>
              <a:rPr lang="en-US" sz="4600" dirty="0" err="1">
                <a:latin typeface="Times New Roman" panose="02020603050405020304" pitchFamily="18" charset="0"/>
                <a:cs typeface="Times New Roman" panose="02020603050405020304" pitchFamily="18" charset="0"/>
              </a:rPr>
              <a:t>erishish</a:t>
            </a:r>
            <a:r>
              <a:rPr lang="en-US" sz="4600" dirty="0">
                <a:latin typeface="Times New Roman" panose="02020603050405020304" pitchFamily="18" charset="0"/>
                <a:cs typeface="Times New Roman" panose="02020603050405020304" pitchFamily="18" charset="0"/>
              </a:rPr>
              <a:t> </a:t>
            </a:r>
            <a:r>
              <a:rPr lang="en-US" sz="4600" dirty="0" err="1">
                <a:latin typeface="Times New Roman" panose="02020603050405020304" pitchFamily="18" charset="0"/>
                <a:cs typeface="Times New Roman" panose="02020603050405020304" pitchFamily="18" charset="0"/>
              </a:rPr>
              <a:t>uchun</a:t>
            </a:r>
            <a:r>
              <a:rPr lang="en-US" sz="4600" dirty="0">
                <a:latin typeface="Times New Roman" panose="02020603050405020304" pitchFamily="18" charset="0"/>
                <a:cs typeface="Times New Roman" panose="02020603050405020304" pitchFamily="18" charset="0"/>
              </a:rPr>
              <a:t> </a:t>
            </a:r>
            <a:r>
              <a:rPr lang="en-US" sz="4600" dirty="0" err="1">
                <a:latin typeface="Times New Roman" panose="02020603050405020304" pitchFamily="18" charset="0"/>
                <a:cs typeface="Times New Roman" panose="02020603050405020304" pitchFamily="18" charset="0"/>
              </a:rPr>
              <a:t>bir</a:t>
            </a:r>
            <a:r>
              <a:rPr lang="en-US" sz="4600" dirty="0">
                <a:latin typeface="Times New Roman" panose="02020603050405020304" pitchFamily="18" charset="0"/>
                <a:cs typeface="Times New Roman" panose="02020603050405020304" pitchFamily="18" charset="0"/>
              </a:rPr>
              <a:t> </a:t>
            </a:r>
            <a:r>
              <a:rPr lang="en-US" sz="4600" dirty="0" err="1">
                <a:latin typeface="Times New Roman" panose="02020603050405020304" pitchFamily="18" charset="0"/>
                <a:cs typeface="Times New Roman" panose="02020603050405020304" pitchFamily="18" charset="0"/>
              </a:rPr>
              <a:t>nechta</a:t>
            </a:r>
            <a:r>
              <a:rPr lang="en-US" sz="4600" dirty="0">
                <a:latin typeface="Times New Roman" panose="02020603050405020304" pitchFamily="18" charset="0"/>
                <a:cs typeface="Times New Roman" panose="02020603050405020304" pitchFamily="18" charset="0"/>
              </a:rPr>
              <a:t> </a:t>
            </a:r>
            <a:r>
              <a:rPr lang="en-US" sz="4600" dirty="0" err="1">
                <a:latin typeface="Times New Roman" panose="02020603050405020304" pitchFamily="18" charset="0"/>
                <a:cs typeface="Times New Roman" panose="02020603050405020304" pitchFamily="18" charset="0"/>
              </a:rPr>
              <a:t>usullarni</a:t>
            </a:r>
            <a:r>
              <a:rPr lang="en-US" sz="4600" dirty="0">
                <a:latin typeface="Times New Roman" panose="02020603050405020304" pitchFamily="18" charset="0"/>
                <a:cs typeface="Times New Roman" panose="02020603050405020304" pitchFamily="18" charset="0"/>
              </a:rPr>
              <a:t> </a:t>
            </a:r>
            <a:r>
              <a:rPr lang="en-US" sz="4600" dirty="0" err="1">
                <a:latin typeface="Times New Roman" panose="02020603050405020304" pitchFamily="18" charset="0"/>
                <a:cs typeface="Times New Roman" panose="02020603050405020304" pitchFamily="18" charset="0"/>
              </a:rPr>
              <a:t>solishtirish</a:t>
            </a:r>
            <a:r>
              <a:rPr lang="en-US" sz="4600" dirty="0">
                <a:latin typeface="Times New Roman" panose="02020603050405020304" pitchFamily="18" charset="0"/>
                <a:cs typeface="Times New Roman" panose="02020603050405020304" pitchFamily="18" charset="0"/>
              </a:rPr>
              <a:t> </a:t>
            </a:r>
            <a:r>
              <a:rPr lang="en-US" sz="4600" dirty="0" err="1">
                <a:latin typeface="Times New Roman" panose="02020603050405020304" pitchFamily="18" charset="0"/>
                <a:cs typeface="Times New Roman" panose="02020603050405020304" pitchFamily="18" charset="0"/>
              </a:rPr>
              <a:t>qobiliyati</a:t>
            </a:r>
            <a:r>
              <a:rPr lang="en-US" sz="4600" dirty="0">
                <a:latin typeface="Times New Roman" panose="02020603050405020304" pitchFamily="18" charset="0"/>
                <a:cs typeface="Times New Roman" panose="02020603050405020304" pitchFamily="18" charset="0"/>
              </a:rPr>
              <a:t>; </a:t>
            </a:r>
            <a:endParaRPr lang="ru-RU" sz="4600" dirty="0" smtClean="0">
              <a:latin typeface="Times New Roman" panose="02020603050405020304" pitchFamily="18" charset="0"/>
              <a:cs typeface="Times New Roman" panose="02020603050405020304" pitchFamily="18" charset="0"/>
            </a:endParaRPr>
          </a:p>
          <a:p>
            <a:pPr marL="0" indent="0" algn="just">
              <a:buNone/>
            </a:pPr>
            <a:r>
              <a:rPr lang="en-US" sz="4600" dirty="0" smtClean="0">
                <a:latin typeface="Times New Roman" panose="02020603050405020304" pitchFamily="18" charset="0"/>
                <a:cs typeface="Times New Roman" panose="02020603050405020304" pitchFamily="18" charset="0"/>
              </a:rPr>
              <a:t>• </a:t>
            </a:r>
            <a:r>
              <a:rPr lang="en-US" sz="4600" dirty="0" err="1">
                <a:latin typeface="Times New Roman" panose="02020603050405020304" pitchFamily="18" charset="0"/>
                <a:cs typeface="Times New Roman" panose="02020603050405020304" pitchFamily="18" charset="0"/>
              </a:rPr>
              <a:t>g‘oyalarni</a:t>
            </a:r>
            <a:r>
              <a:rPr lang="en-US" sz="4600" dirty="0">
                <a:latin typeface="Times New Roman" panose="02020603050405020304" pitchFamily="18" charset="0"/>
                <a:cs typeface="Times New Roman" panose="02020603050405020304" pitchFamily="18" charset="0"/>
              </a:rPr>
              <a:t> </a:t>
            </a:r>
            <a:r>
              <a:rPr lang="en-US" sz="4600" dirty="0" err="1">
                <a:latin typeface="Times New Roman" panose="02020603050405020304" pitchFamily="18" charset="0"/>
                <a:cs typeface="Times New Roman" panose="02020603050405020304" pitchFamily="18" charset="0"/>
              </a:rPr>
              <a:t>rivojlantirish</a:t>
            </a:r>
            <a:r>
              <a:rPr lang="en-US" sz="4600" dirty="0">
                <a:latin typeface="Times New Roman" panose="02020603050405020304" pitchFamily="18" charset="0"/>
                <a:cs typeface="Times New Roman" panose="02020603050405020304" pitchFamily="18" charset="0"/>
              </a:rPr>
              <a:t> – </a:t>
            </a:r>
            <a:r>
              <a:rPr lang="en-US" sz="4600" dirty="0" err="1">
                <a:latin typeface="Times New Roman" panose="02020603050405020304" pitchFamily="18" charset="0"/>
                <a:cs typeface="Times New Roman" panose="02020603050405020304" pitchFamily="18" charset="0"/>
              </a:rPr>
              <a:t>g‘oyalarni</a:t>
            </a:r>
            <a:r>
              <a:rPr lang="en-US" sz="4600" dirty="0">
                <a:latin typeface="Times New Roman" panose="02020603050405020304" pitchFamily="18" charset="0"/>
                <a:cs typeface="Times New Roman" panose="02020603050405020304" pitchFamily="18" charset="0"/>
              </a:rPr>
              <a:t> </a:t>
            </a:r>
            <a:r>
              <a:rPr lang="en-US" sz="4600" dirty="0" err="1">
                <a:latin typeface="Times New Roman" panose="02020603050405020304" pitchFamily="18" charset="0"/>
                <a:cs typeface="Times New Roman" panose="02020603050405020304" pitchFamily="18" charset="0"/>
              </a:rPr>
              <a:t>turli</a:t>
            </a:r>
            <a:r>
              <a:rPr lang="en-US" sz="4600" dirty="0">
                <a:latin typeface="Times New Roman" panose="02020603050405020304" pitchFamily="18" charset="0"/>
                <a:cs typeface="Times New Roman" panose="02020603050405020304" pitchFamily="18" charset="0"/>
              </a:rPr>
              <a:t> </a:t>
            </a:r>
            <a:r>
              <a:rPr lang="en-US" sz="4600" dirty="0" err="1">
                <a:latin typeface="Times New Roman" panose="02020603050405020304" pitchFamily="18" charset="0"/>
                <a:cs typeface="Times New Roman" panose="02020603050405020304" pitchFamily="18" charset="0"/>
              </a:rPr>
              <a:t>nuqtayi</a:t>
            </a:r>
            <a:r>
              <a:rPr lang="en-US" sz="4600" dirty="0">
                <a:latin typeface="Times New Roman" panose="02020603050405020304" pitchFamily="18" charset="0"/>
                <a:cs typeface="Times New Roman" panose="02020603050405020304" pitchFamily="18" charset="0"/>
              </a:rPr>
              <a:t> </a:t>
            </a:r>
            <a:r>
              <a:rPr lang="en-US" sz="4600" dirty="0" err="1">
                <a:latin typeface="Times New Roman" panose="02020603050405020304" pitchFamily="18" charset="0"/>
                <a:cs typeface="Times New Roman" panose="02020603050405020304" pitchFamily="18" charset="0"/>
              </a:rPr>
              <a:t>nazardan</a:t>
            </a:r>
            <a:r>
              <a:rPr lang="en-US" sz="4600" dirty="0">
                <a:latin typeface="Times New Roman" panose="02020603050405020304" pitchFamily="18" charset="0"/>
                <a:cs typeface="Times New Roman" panose="02020603050405020304" pitchFamily="18" charset="0"/>
              </a:rPr>
              <a:t> </a:t>
            </a:r>
            <a:r>
              <a:rPr lang="en-US" sz="4600" dirty="0" err="1">
                <a:latin typeface="Times New Roman" panose="02020603050405020304" pitchFamily="18" charset="0"/>
                <a:cs typeface="Times New Roman" panose="02020603050405020304" pitchFamily="18" charset="0"/>
              </a:rPr>
              <a:t>baholash</a:t>
            </a:r>
            <a:r>
              <a:rPr lang="en-US" sz="4600" dirty="0">
                <a:latin typeface="Times New Roman" panose="02020603050405020304" pitchFamily="18" charset="0"/>
                <a:cs typeface="Times New Roman" panose="02020603050405020304" pitchFamily="18" charset="0"/>
              </a:rPr>
              <a:t>, </a:t>
            </a:r>
            <a:r>
              <a:rPr lang="en-US" sz="4600" dirty="0" err="1">
                <a:latin typeface="Times New Roman" panose="02020603050405020304" pitchFamily="18" charset="0"/>
                <a:cs typeface="Times New Roman" panose="02020603050405020304" pitchFamily="18" charset="0"/>
              </a:rPr>
              <a:t>ularning</a:t>
            </a:r>
            <a:r>
              <a:rPr lang="en-US" sz="4600" dirty="0">
                <a:latin typeface="Times New Roman" panose="02020603050405020304" pitchFamily="18" charset="0"/>
                <a:cs typeface="Times New Roman" panose="02020603050405020304" pitchFamily="18" charset="0"/>
              </a:rPr>
              <a:t> </a:t>
            </a:r>
            <a:r>
              <a:rPr lang="en-US" sz="4600" dirty="0" err="1">
                <a:latin typeface="Times New Roman" panose="02020603050405020304" pitchFamily="18" charset="0"/>
                <a:cs typeface="Times New Roman" panose="02020603050405020304" pitchFamily="18" charset="0"/>
              </a:rPr>
              <a:t>kuchli</a:t>
            </a:r>
            <a:r>
              <a:rPr lang="en-US" sz="4600" dirty="0">
                <a:latin typeface="Times New Roman" panose="02020603050405020304" pitchFamily="18" charset="0"/>
                <a:cs typeface="Times New Roman" panose="02020603050405020304" pitchFamily="18" charset="0"/>
              </a:rPr>
              <a:t> </a:t>
            </a:r>
            <a:r>
              <a:rPr lang="en-US" sz="4600" dirty="0" err="1">
                <a:latin typeface="Times New Roman" panose="02020603050405020304" pitchFamily="18" charset="0"/>
                <a:cs typeface="Times New Roman" panose="02020603050405020304" pitchFamily="18" charset="0"/>
              </a:rPr>
              <a:t>va</a:t>
            </a:r>
            <a:r>
              <a:rPr lang="en-US" sz="4600" dirty="0">
                <a:latin typeface="Times New Roman" panose="02020603050405020304" pitchFamily="18" charset="0"/>
                <a:cs typeface="Times New Roman" panose="02020603050405020304" pitchFamily="18" charset="0"/>
              </a:rPr>
              <a:t> </a:t>
            </a:r>
            <a:r>
              <a:rPr lang="en-US" sz="4600" dirty="0" err="1">
                <a:latin typeface="Times New Roman" panose="02020603050405020304" pitchFamily="18" charset="0"/>
                <a:cs typeface="Times New Roman" panose="02020603050405020304" pitchFamily="18" charset="0"/>
              </a:rPr>
              <a:t>zaif</a:t>
            </a:r>
            <a:r>
              <a:rPr lang="en-US" sz="4600" dirty="0">
                <a:latin typeface="Times New Roman" panose="02020603050405020304" pitchFamily="18" charset="0"/>
                <a:cs typeface="Times New Roman" panose="02020603050405020304" pitchFamily="18" charset="0"/>
              </a:rPr>
              <a:t> </a:t>
            </a:r>
            <a:r>
              <a:rPr lang="en-US" sz="4600" dirty="0" err="1">
                <a:latin typeface="Times New Roman" panose="02020603050405020304" pitchFamily="18" charset="0"/>
                <a:cs typeface="Times New Roman" panose="02020603050405020304" pitchFamily="18" charset="0"/>
              </a:rPr>
              <a:t>tomonlarini</a:t>
            </a:r>
            <a:r>
              <a:rPr lang="en-US" sz="4600" dirty="0">
                <a:latin typeface="Times New Roman" panose="02020603050405020304" pitchFamily="18" charset="0"/>
                <a:cs typeface="Times New Roman" panose="02020603050405020304" pitchFamily="18" charset="0"/>
              </a:rPr>
              <a:t> </a:t>
            </a:r>
            <a:r>
              <a:rPr lang="en-US" sz="4600" dirty="0" err="1">
                <a:latin typeface="Times New Roman" panose="02020603050405020304" pitchFamily="18" charset="0"/>
                <a:cs typeface="Times New Roman" panose="02020603050405020304" pitchFamily="18" charset="0"/>
              </a:rPr>
              <a:t>izlash</a:t>
            </a:r>
            <a:r>
              <a:rPr lang="en-US" sz="4600" dirty="0">
                <a:latin typeface="Times New Roman" panose="02020603050405020304" pitchFamily="18" charset="0"/>
                <a:cs typeface="Times New Roman" panose="02020603050405020304" pitchFamily="18" charset="0"/>
              </a:rPr>
              <a:t>, </a:t>
            </a:r>
            <a:r>
              <a:rPr lang="en-US" sz="4600" dirty="0" err="1">
                <a:latin typeface="Times New Roman" panose="02020603050405020304" pitchFamily="18" charset="0"/>
                <a:cs typeface="Times New Roman" panose="02020603050405020304" pitchFamily="18" charset="0"/>
              </a:rPr>
              <a:t>o‘zgaruvchan</a:t>
            </a:r>
            <a:r>
              <a:rPr lang="en-US" sz="4600" dirty="0">
                <a:latin typeface="Times New Roman" panose="02020603050405020304" pitchFamily="18" charset="0"/>
                <a:cs typeface="Times New Roman" panose="02020603050405020304" pitchFamily="18" charset="0"/>
              </a:rPr>
              <a:t> </a:t>
            </a:r>
            <a:r>
              <a:rPr lang="en-US" sz="4600" dirty="0" err="1">
                <a:latin typeface="Times New Roman" panose="02020603050405020304" pitchFamily="18" charset="0"/>
                <a:cs typeface="Times New Roman" panose="02020603050405020304" pitchFamily="18" charset="0"/>
              </a:rPr>
              <a:t>sharoitlarda</a:t>
            </a:r>
            <a:r>
              <a:rPr lang="en-US" sz="4600" dirty="0">
                <a:latin typeface="Times New Roman" panose="02020603050405020304" pitchFamily="18" charset="0"/>
                <a:cs typeface="Times New Roman" panose="02020603050405020304" pitchFamily="18" charset="0"/>
              </a:rPr>
              <a:t> </a:t>
            </a:r>
            <a:r>
              <a:rPr lang="en-US" sz="4600" dirty="0" err="1">
                <a:latin typeface="Times New Roman" panose="02020603050405020304" pitchFamily="18" charset="0"/>
                <a:cs typeface="Times New Roman" panose="02020603050405020304" pitchFamily="18" charset="0"/>
              </a:rPr>
              <a:t>va</a:t>
            </a:r>
            <a:r>
              <a:rPr lang="en-US" sz="4600" dirty="0">
                <a:latin typeface="Times New Roman" panose="02020603050405020304" pitchFamily="18" charset="0"/>
                <a:cs typeface="Times New Roman" panose="02020603050405020304" pitchFamily="18" charset="0"/>
              </a:rPr>
              <a:t> </a:t>
            </a:r>
            <a:r>
              <a:rPr lang="en-US" sz="4600" dirty="0" err="1">
                <a:latin typeface="Times New Roman" panose="02020603050405020304" pitchFamily="18" charset="0"/>
                <a:cs typeface="Times New Roman" panose="02020603050405020304" pitchFamily="18" charset="0"/>
              </a:rPr>
              <a:t>yangi</a:t>
            </a:r>
            <a:r>
              <a:rPr lang="en-US" sz="4600" dirty="0">
                <a:latin typeface="Times New Roman" panose="02020603050405020304" pitchFamily="18" charset="0"/>
                <a:cs typeface="Times New Roman" panose="02020603050405020304" pitchFamily="18" charset="0"/>
              </a:rPr>
              <a:t> </a:t>
            </a:r>
            <a:r>
              <a:rPr lang="en-US" sz="4600" dirty="0" err="1">
                <a:latin typeface="Times New Roman" panose="02020603050405020304" pitchFamily="18" charset="0"/>
                <a:cs typeface="Times New Roman" panose="02020603050405020304" pitchFamily="18" charset="0"/>
              </a:rPr>
              <a:t>ma’lumotlarning</a:t>
            </a:r>
            <a:r>
              <a:rPr lang="en-US" sz="4600" dirty="0">
                <a:latin typeface="Times New Roman" panose="02020603050405020304" pitchFamily="18" charset="0"/>
                <a:cs typeface="Times New Roman" panose="02020603050405020304" pitchFamily="18" charset="0"/>
              </a:rPr>
              <a:t> </a:t>
            </a:r>
            <a:r>
              <a:rPr lang="en-US" sz="4600" dirty="0" err="1">
                <a:latin typeface="Times New Roman" panose="02020603050405020304" pitchFamily="18" charset="0"/>
                <a:cs typeface="Times New Roman" panose="02020603050405020304" pitchFamily="18" charset="0"/>
              </a:rPr>
              <a:t>paydo</a:t>
            </a:r>
            <a:r>
              <a:rPr lang="en-US" sz="4600" dirty="0">
                <a:latin typeface="Times New Roman" panose="02020603050405020304" pitchFamily="18" charset="0"/>
                <a:cs typeface="Times New Roman" panose="02020603050405020304" pitchFamily="18" charset="0"/>
              </a:rPr>
              <a:t> </a:t>
            </a:r>
            <a:r>
              <a:rPr lang="en-US" sz="4600" dirty="0" err="1">
                <a:latin typeface="Times New Roman" panose="02020603050405020304" pitchFamily="18" charset="0"/>
                <a:cs typeface="Times New Roman" panose="02020603050405020304" pitchFamily="18" charset="0"/>
              </a:rPr>
              <a:t>bo‘lishida</a:t>
            </a:r>
            <a:r>
              <a:rPr lang="en-US" sz="4600" dirty="0">
                <a:latin typeface="Times New Roman" panose="02020603050405020304" pitchFamily="18" charset="0"/>
                <a:cs typeface="Times New Roman" panose="02020603050405020304" pitchFamily="18" charset="0"/>
              </a:rPr>
              <a:t> </a:t>
            </a:r>
            <a:r>
              <a:rPr lang="en-US" sz="4600" dirty="0" err="1">
                <a:latin typeface="Times New Roman" panose="02020603050405020304" pitchFamily="18" charset="0"/>
                <a:cs typeface="Times New Roman" panose="02020603050405020304" pitchFamily="18" charset="0"/>
              </a:rPr>
              <a:t>o‘z</a:t>
            </a:r>
            <a:r>
              <a:rPr lang="en-US" sz="4600" dirty="0">
                <a:latin typeface="Times New Roman" panose="02020603050405020304" pitchFamily="18" charset="0"/>
                <a:cs typeface="Times New Roman" panose="02020603050405020304" pitchFamily="18" charset="0"/>
              </a:rPr>
              <a:t> </a:t>
            </a:r>
            <a:r>
              <a:rPr lang="en-US" sz="4600" dirty="0" err="1">
                <a:latin typeface="Times New Roman" panose="02020603050405020304" pitchFamily="18" charset="0"/>
                <a:cs typeface="Times New Roman" panose="02020603050405020304" pitchFamily="18" charset="0"/>
              </a:rPr>
              <a:t>faoliyatini</a:t>
            </a:r>
            <a:r>
              <a:rPr lang="en-US" sz="4600" dirty="0">
                <a:latin typeface="Times New Roman" panose="02020603050405020304" pitchFamily="18" charset="0"/>
                <a:cs typeface="Times New Roman" panose="02020603050405020304" pitchFamily="18" charset="0"/>
              </a:rPr>
              <a:t> </a:t>
            </a:r>
            <a:r>
              <a:rPr lang="en-US" sz="4600" dirty="0" err="1">
                <a:latin typeface="Times New Roman" panose="02020603050405020304" pitchFamily="18" charset="0"/>
                <a:cs typeface="Times New Roman" panose="02020603050405020304" pitchFamily="18" charset="0"/>
              </a:rPr>
              <a:t>tezda</a:t>
            </a:r>
            <a:r>
              <a:rPr lang="en-US" sz="4600" dirty="0">
                <a:latin typeface="Times New Roman" panose="02020603050405020304" pitchFamily="18" charset="0"/>
                <a:cs typeface="Times New Roman" panose="02020603050405020304" pitchFamily="18" charset="0"/>
              </a:rPr>
              <a:t> </a:t>
            </a:r>
            <a:r>
              <a:rPr lang="en-US" sz="4600" dirty="0" err="1">
                <a:latin typeface="Times New Roman" panose="02020603050405020304" pitchFamily="18" charset="0"/>
                <a:cs typeface="Times New Roman" panose="02020603050405020304" pitchFamily="18" charset="0"/>
              </a:rPr>
              <a:t>qayta</a:t>
            </a:r>
            <a:r>
              <a:rPr lang="en-US" sz="4600" dirty="0">
                <a:latin typeface="Times New Roman" panose="02020603050405020304" pitchFamily="18" charset="0"/>
                <a:cs typeface="Times New Roman" panose="02020603050405020304" pitchFamily="18" charset="0"/>
              </a:rPr>
              <a:t> </a:t>
            </a:r>
            <a:r>
              <a:rPr lang="en-US" sz="4600" dirty="0" err="1">
                <a:latin typeface="Times New Roman" panose="02020603050405020304" pitchFamily="18" charset="0"/>
                <a:cs typeface="Times New Roman" panose="02020603050405020304" pitchFamily="18" charset="0"/>
              </a:rPr>
              <a:t>qurish</a:t>
            </a:r>
            <a:r>
              <a:rPr lang="en-US" sz="4600" dirty="0">
                <a:latin typeface="Times New Roman" panose="02020603050405020304" pitchFamily="18" charset="0"/>
                <a:cs typeface="Times New Roman" panose="02020603050405020304" pitchFamily="18" charset="0"/>
              </a:rPr>
              <a:t> </a:t>
            </a:r>
            <a:r>
              <a:rPr lang="en-US" sz="4600" dirty="0" err="1">
                <a:latin typeface="Times New Roman" panose="02020603050405020304" pitchFamily="18" charset="0"/>
                <a:cs typeface="Times New Roman" panose="02020603050405020304" pitchFamily="18" charset="0"/>
              </a:rPr>
              <a:t>qobiliyati</a:t>
            </a:r>
            <a:r>
              <a:rPr lang="en-US" sz="4600" dirty="0">
                <a:latin typeface="Times New Roman" panose="02020603050405020304" pitchFamily="18" charset="0"/>
                <a:cs typeface="Times New Roman" panose="02020603050405020304" pitchFamily="18" charset="0"/>
              </a:rPr>
              <a:t>. </a:t>
            </a:r>
            <a:endParaRPr lang="ru-RU" sz="4600" dirty="0">
              <a:latin typeface="Times New Roman" panose="02020603050405020304" pitchFamily="18" charset="0"/>
              <a:cs typeface="Times New Roman" panose="02020603050405020304" pitchFamily="18" charset="0"/>
            </a:endParaRPr>
          </a:p>
        </p:txBody>
      </p:sp>
    </p:spTree>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69" name="Объект 1048668"/>
          <p:cNvSpPr>
            <a:spLocks noGrp="1"/>
          </p:cNvSpPr>
          <p:nvPr>
            <p:ph sz="quarter" idx="1"/>
          </p:nvPr>
        </p:nvSpPr>
        <p:spPr>
          <a:xfrm>
            <a:off x="328246" y="267057"/>
            <a:ext cx="8651631" cy="6309590"/>
          </a:xfrm>
        </p:spPr>
        <p:txBody>
          <a:bodyPr>
            <a:noAutofit/>
          </a:bodyPr>
          <a:lstStyle/>
          <a:p>
            <a:pPr marL="0" indent="0" algn="ctr">
              <a:buNone/>
            </a:pPr>
            <a:r>
              <a:rPr lang="en-US" b="1" dirty="0" err="1">
                <a:latin typeface="Times New Roman" panose="02020603050405020304" pitchFamily="18" charset="0"/>
                <a:cs typeface="Times New Roman" panose="02020603050405020304" pitchFamily="18" charset="0"/>
              </a:rPr>
              <a:t>Muloqot</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qilish</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ko‘nikmasi</a:t>
            </a:r>
            <a:r>
              <a:rPr lang="en-US" b="1" dirty="0">
                <a:latin typeface="Times New Roman" panose="02020603050405020304" pitchFamily="18" charset="0"/>
                <a:cs typeface="Times New Roman" panose="02020603050405020304" pitchFamily="18" charset="0"/>
              </a:rPr>
              <a:t> </a:t>
            </a:r>
            <a:endParaRPr lang="ru-RU" b="1" dirty="0" smtClean="0">
              <a:latin typeface="Times New Roman" panose="02020603050405020304" pitchFamily="18" charset="0"/>
              <a:cs typeface="Times New Roman" panose="02020603050405020304" pitchFamily="18" charset="0"/>
            </a:endParaRPr>
          </a:p>
          <a:p>
            <a:pPr marL="0" indent="0">
              <a:buNone/>
            </a:pPr>
            <a:r>
              <a:rPr lang="en-US" sz="2400" dirty="0" smtClean="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muloqotdan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cho‘chimaslik</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va</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muloqotni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uyushtira</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bilish</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qobiliyati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savollar</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berish</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va</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ularga</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javob</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berishga</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tayyorlik</a:t>
            </a:r>
            <a:r>
              <a:rPr lang="en-US" sz="2400" dirty="0">
                <a:latin typeface="Times New Roman" panose="02020603050405020304" pitchFamily="18" charset="0"/>
                <a:cs typeface="Times New Roman" panose="02020603050405020304" pitchFamily="18" charset="0"/>
              </a:rPr>
              <a:t>. </a:t>
            </a:r>
            <a:endParaRPr lang="ru-RU" sz="2400" dirty="0" smtClean="0">
              <a:latin typeface="Times New Roman" panose="02020603050405020304" pitchFamily="18" charset="0"/>
              <a:cs typeface="Times New Roman" panose="02020603050405020304" pitchFamily="18" charset="0"/>
            </a:endParaRPr>
          </a:p>
          <a:p>
            <a:pPr marL="0" indent="0">
              <a:buNone/>
            </a:pPr>
            <a:r>
              <a:rPr lang="en-US" sz="2400" dirty="0" smtClean="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muloqot</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maqsadi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va</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mazmuniga</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shuningdek</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suhbatdoshga</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moslashish</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qobiliyati</a:t>
            </a:r>
            <a:r>
              <a:rPr lang="en-US" sz="2400" dirty="0">
                <a:latin typeface="Times New Roman" panose="02020603050405020304" pitchFamily="18" charset="0"/>
                <a:cs typeface="Times New Roman" panose="02020603050405020304" pitchFamily="18" charset="0"/>
              </a:rPr>
              <a:t>; </a:t>
            </a:r>
            <a:endParaRPr lang="ru-RU" sz="2400" dirty="0" smtClean="0">
              <a:latin typeface="Times New Roman" panose="02020603050405020304" pitchFamily="18" charset="0"/>
              <a:cs typeface="Times New Roman" panose="02020603050405020304" pitchFamily="18" charset="0"/>
            </a:endParaRPr>
          </a:p>
          <a:p>
            <a:pPr marL="0" indent="0">
              <a:buNone/>
            </a:pPr>
            <a:r>
              <a:rPr lang="en-US" sz="2400" dirty="0" smtClean="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muloqotchanlik</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maqsadlariga</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erishishda</a:t>
            </a:r>
            <a:r>
              <a:rPr lang="en-US" sz="2400" dirty="0">
                <a:latin typeface="Times New Roman" panose="02020603050405020304" pitchFamily="18" charset="0"/>
                <a:cs typeface="Times New Roman" panose="02020603050405020304" pitchFamily="18" charset="0"/>
              </a:rPr>
              <a:t> verbal </a:t>
            </a:r>
            <a:r>
              <a:rPr lang="en-US" sz="2400" dirty="0" err="1">
                <a:latin typeface="Times New Roman" panose="02020603050405020304" pitchFamily="18" charset="0"/>
                <a:cs typeface="Times New Roman" panose="02020603050405020304" pitchFamily="18" charset="0"/>
              </a:rPr>
              <a:t>va</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noverbal</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vositalardan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foydalanish</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qobiliyati</a:t>
            </a:r>
            <a:r>
              <a:rPr lang="en-US" sz="2400" dirty="0">
                <a:latin typeface="Times New Roman" panose="02020603050405020304" pitchFamily="18" charset="0"/>
                <a:cs typeface="Times New Roman" panose="02020603050405020304" pitchFamily="18" charset="0"/>
              </a:rPr>
              <a:t>; </a:t>
            </a:r>
            <a:endParaRPr lang="ru-RU" sz="2400" dirty="0" smtClean="0">
              <a:latin typeface="Times New Roman" panose="02020603050405020304" pitchFamily="18" charset="0"/>
              <a:cs typeface="Times New Roman" panose="02020603050405020304" pitchFamily="18" charset="0"/>
            </a:endParaRPr>
          </a:p>
          <a:p>
            <a:pPr marL="0" indent="0">
              <a:buNone/>
            </a:pPr>
            <a:r>
              <a:rPr lang="en-US" sz="2400" dirty="0" smtClean="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muloqot</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qoidalari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ma’nosini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tushunish</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va</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ishonch</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darajasini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oshirish</a:t>
            </a:r>
            <a:r>
              <a:rPr lang="en-US" sz="2400" dirty="0" smtClean="0">
                <a:latin typeface="Times New Roman" panose="02020603050405020304" pitchFamily="18" charset="0"/>
                <a:cs typeface="Times New Roman" panose="02020603050405020304" pitchFamily="18" charset="0"/>
              </a:rPr>
              <a:t>;</a:t>
            </a:r>
            <a:endParaRPr lang="ru-RU" sz="2400" dirty="0" smtClean="0">
              <a:latin typeface="Times New Roman" panose="02020603050405020304" pitchFamily="18" charset="0"/>
              <a:cs typeface="Times New Roman" panose="02020603050405020304" pitchFamily="18" charset="0"/>
            </a:endParaRPr>
          </a:p>
          <a:p>
            <a:pPr marL="0" indent="0">
              <a:buNone/>
            </a:pPr>
            <a:r>
              <a:rPr lang="en-US" sz="2400" dirty="0" smtClean="0">
                <a:latin typeface="Times New Roman" panose="02020603050405020304" pitchFamily="18" charset="0"/>
                <a:cs typeface="Times New Roman" panose="02020603050405020304" pitchFamily="18" charset="0"/>
              </a:rPr>
              <a:t> </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boshqa</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odamlarning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fikrini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tinglashni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o‘rganish</a:t>
            </a:r>
            <a:r>
              <a:rPr lang="en-US" sz="2400" dirty="0" smtClean="0">
                <a:latin typeface="Times New Roman" panose="02020603050405020304" pitchFamily="18" charset="0"/>
                <a:cs typeface="Times New Roman" panose="02020603050405020304" pitchFamily="18" charset="0"/>
              </a:rPr>
              <a:t>;</a:t>
            </a:r>
            <a:endParaRPr lang="ru-RU" sz="2400" dirty="0" smtClean="0">
              <a:latin typeface="Times New Roman" panose="02020603050405020304" pitchFamily="18" charset="0"/>
              <a:cs typeface="Times New Roman" panose="02020603050405020304" pitchFamily="18" charset="0"/>
            </a:endParaRPr>
          </a:p>
          <a:p>
            <a:pPr marL="0" indent="0">
              <a:buNone/>
            </a:pPr>
            <a:r>
              <a:rPr lang="en-US" sz="2400" dirty="0" smtClean="0">
                <a:latin typeface="Times New Roman" panose="02020603050405020304" pitchFamily="18" charset="0"/>
                <a:cs typeface="Times New Roman" panose="02020603050405020304" pitchFamily="18" charset="0"/>
              </a:rPr>
              <a:t> </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o‘zining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ijobiy</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obrazi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shakllanishini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ta’minlash</a:t>
            </a:r>
            <a:r>
              <a:rPr lang="en-US" sz="2400" dirty="0" smtClean="0">
                <a:latin typeface="Times New Roman" panose="02020603050405020304" pitchFamily="18" charset="0"/>
                <a:cs typeface="Times New Roman" panose="02020603050405020304" pitchFamily="18" charset="0"/>
              </a:rPr>
              <a:t>;</a:t>
            </a:r>
            <a:endParaRPr lang="ru-RU" sz="2400" dirty="0" smtClean="0">
              <a:latin typeface="Times New Roman" panose="02020603050405020304" pitchFamily="18" charset="0"/>
              <a:cs typeface="Times New Roman" panose="02020603050405020304" pitchFamily="18" charset="0"/>
            </a:endParaRPr>
          </a:p>
          <a:p>
            <a:pPr marL="0" indent="0">
              <a:buNone/>
            </a:pPr>
            <a:r>
              <a:rPr lang="en-US" sz="2400" dirty="0" smtClean="0">
                <a:latin typeface="Times New Roman" panose="02020603050405020304" pitchFamily="18" charset="0"/>
                <a:cs typeface="Times New Roman" panose="02020603050405020304" pitchFamily="18" charset="0"/>
              </a:rPr>
              <a:t> </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o‘z</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fikr</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va</a:t>
            </a:r>
            <a:r>
              <a:rPr lang="en-US" sz="2400" dirty="0">
                <a:latin typeface="Times New Roman" panose="02020603050405020304" pitchFamily="18" charset="0"/>
                <a:cs typeface="Times New Roman" panose="02020603050405020304" pitchFamily="18" charset="0"/>
              </a:rPr>
              <a:t> his-</a:t>
            </a:r>
            <a:r>
              <a:rPr lang="en-US" sz="2400" dirty="0" err="1">
                <a:latin typeface="Times New Roman" panose="02020603050405020304" pitchFamily="18" charset="0"/>
                <a:cs typeface="Times New Roman" panose="02020603050405020304" pitchFamily="18" charset="0"/>
              </a:rPr>
              <a:t>tuyg‘ularini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ifodalash</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amaliyoti</a:t>
            </a:r>
            <a:r>
              <a:rPr lang="en-US" sz="2400" dirty="0" smtClean="0">
                <a:latin typeface="Times New Roman" panose="02020603050405020304" pitchFamily="18" charset="0"/>
                <a:cs typeface="Times New Roman" panose="02020603050405020304" pitchFamily="18" charset="0"/>
              </a:rPr>
              <a:t>;</a:t>
            </a:r>
            <a:endParaRPr lang="ru-RU" sz="2400" dirty="0" smtClean="0">
              <a:latin typeface="Times New Roman" panose="02020603050405020304" pitchFamily="18" charset="0"/>
              <a:cs typeface="Times New Roman" panose="02020603050405020304" pitchFamily="18" charset="0"/>
            </a:endParaRPr>
          </a:p>
          <a:p>
            <a:pPr marL="0" indent="0">
              <a:buNone/>
            </a:pPr>
            <a:r>
              <a:rPr lang="en-US" sz="2400" dirty="0" smtClean="0">
                <a:latin typeface="Times New Roman" panose="02020603050405020304" pitchFamily="18" charset="0"/>
                <a:cs typeface="Times New Roman" panose="02020603050405020304" pitchFamily="18" charset="0"/>
              </a:rPr>
              <a:t> </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taqdim</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etish</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qabul</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qilish</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va</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qayta</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aloqani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aks</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ettirish</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amaliyoti</a:t>
            </a:r>
            <a:r>
              <a:rPr lang="en-US" sz="2400" dirty="0">
                <a:latin typeface="Times New Roman" panose="02020603050405020304" pitchFamily="18" charset="0"/>
                <a:cs typeface="Times New Roman" panose="02020603050405020304" pitchFamily="18" charset="0"/>
              </a:rPr>
              <a:t>; </a:t>
            </a:r>
            <a:endParaRPr lang="ru-RU" sz="2400" dirty="0" smtClean="0">
              <a:latin typeface="Times New Roman" panose="02020603050405020304" pitchFamily="18" charset="0"/>
              <a:cs typeface="Times New Roman" panose="02020603050405020304" pitchFamily="18" charset="0"/>
            </a:endParaRPr>
          </a:p>
          <a:p>
            <a:pPr marL="0" indent="0">
              <a:buNone/>
            </a:pPr>
            <a:r>
              <a:rPr lang="en-US" sz="2400" dirty="0" smtClean="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o‘z</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fikrlari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va</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mulohazalarini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aniq</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dalillash</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amaliyoti</a:t>
            </a:r>
            <a:r>
              <a:rPr lang="en-US" sz="2400" dirty="0">
                <a:latin typeface="Times New Roman" panose="02020603050405020304" pitchFamily="18" charset="0"/>
                <a:cs typeface="Times New Roman" panose="02020603050405020304" pitchFamily="18" charset="0"/>
              </a:rPr>
              <a:t>; </a:t>
            </a:r>
            <a:endParaRPr lang="ru-RU" sz="2400" dirty="0" smtClean="0">
              <a:latin typeface="Times New Roman" panose="02020603050405020304" pitchFamily="18" charset="0"/>
              <a:cs typeface="Times New Roman" panose="02020603050405020304" pitchFamily="18" charset="0"/>
            </a:endParaRPr>
          </a:p>
          <a:p>
            <a:pPr marL="0" indent="0">
              <a:buNone/>
            </a:pPr>
            <a:r>
              <a:rPr lang="en-US" sz="2400" dirty="0" smtClean="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katta</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va</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kichik</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jamoada</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boshqalar</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bilan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ishlash</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amaliyoti</a:t>
            </a:r>
            <a:endParaRPr lang="ru-RU" sz="2400" dirty="0">
              <a:latin typeface="Times New Roman" panose="02020603050405020304" pitchFamily="18" charset="0"/>
              <a:cs typeface="Times New Roman" panose="02020603050405020304" pitchFamily="18" charset="0"/>
            </a:endParaRPr>
          </a:p>
        </p:txBody>
      </p:sp>
    </p:spTree>
  </p:cSld>
  <p:clrMapOvr>
    <a:masterClrMapping/>
  </p:clrMapOvr>
  <p:transition/>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ISPRING_RESOURCE_PATHS_HASH_2" val="504590d7ac79fda9226b3bb6b39f8e5ed483486"/>
</p:tagLst>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Эркер">
  <a:themeElements>
    <a:clrScheme name="Эркер">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Эркер">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Эркер">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569</TotalTime>
  <Words>745</Words>
  <Application>Microsoft Office PowerPoint</Application>
  <PresentationFormat>Экран (4:3)</PresentationFormat>
  <Paragraphs>93</Paragraphs>
  <Slides>20</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20</vt:i4>
      </vt:variant>
    </vt:vector>
  </HeadingPairs>
  <TitlesOfParts>
    <vt:vector size="21" baseType="lpstr">
      <vt:lpstr>Эркер</vt:lpstr>
      <vt:lpstr>   15- MAVZU: PEDAGOGIK TAJRIBANI   TO‘PLASH TIZIMI       </vt:lpstr>
      <vt:lpstr>Слайд 2</vt:lpstr>
      <vt:lpstr>Слайд 3</vt:lpstr>
      <vt:lpstr>Слайд 4</vt:lpstr>
      <vt:lpstr>Слайд 5</vt:lpstr>
      <vt:lpstr>Слайд 6</vt:lpstr>
      <vt:lpstr>Слайд 7</vt:lpstr>
      <vt:lpstr>Слайд 8</vt:lpstr>
      <vt:lpstr>Слайд 9</vt:lpstr>
      <vt:lpstr>Слайд 10</vt:lpstr>
      <vt:lpstr>Слайд 11</vt:lpstr>
      <vt:lpstr>Слайд 12</vt:lpstr>
      <vt:lpstr>Слайд 13</vt:lpstr>
      <vt:lpstr>Слайд 14</vt:lpstr>
      <vt:lpstr>Слайд 15</vt:lpstr>
      <vt:lpstr>Слайд 16</vt:lpstr>
      <vt:lpstr>Слайд 17</vt:lpstr>
      <vt:lpstr>Слайд 18</vt:lpstr>
      <vt:lpstr>Слайд 19</vt:lpstr>
      <vt:lpstr>     E‘tiboringiz uchun rahmat</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10  MAVZU: JAMOA TARBIYANING OB’EKTI VA SUB’EKTI SIFATIDA.TARBIYANING UMUMIY METODLARI.</dc:title>
  <dc:creator>ACER</dc:creator>
  <cp:lastModifiedBy>Пользователь</cp:lastModifiedBy>
  <cp:revision>99</cp:revision>
  <dcterms:created xsi:type="dcterms:W3CDTF">2015-05-11T23:30:45Z</dcterms:created>
  <dcterms:modified xsi:type="dcterms:W3CDTF">2024-05-07T07:47:18Z</dcterms:modified>
</cp:coreProperties>
</file>